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handoutMasterIdLst>
    <p:handoutMasterId r:id="rId25"/>
  </p:handoutMasterIdLst>
  <p:sldIdLst>
    <p:sldId id="265" r:id="rId2"/>
    <p:sldId id="310" r:id="rId3"/>
    <p:sldId id="311" r:id="rId4"/>
    <p:sldId id="316" r:id="rId5"/>
    <p:sldId id="315" r:id="rId6"/>
    <p:sldId id="320" r:id="rId7"/>
    <p:sldId id="321" r:id="rId8"/>
    <p:sldId id="322" r:id="rId9"/>
    <p:sldId id="326" r:id="rId10"/>
    <p:sldId id="336" r:id="rId11"/>
    <p:sldId id="337" r:id="rId12"/>
    <p:sldId id="324" r:id="rId13"/>
    <p:sldId id="327" r:id="rId14"/>
    <p:sldId id="335" r:id="rId15"/>
    <p:sldId id="328" r:id="rId16"/>
    <p:sldId id="318" r:id="rId17"/>
    <p:sldId id="329" r:id="rId18"/>
    <p:sldId id="331" r:id="rId19"/>
    <p:sldId id="332" r:id="rId20"/>
    <p:sldId id="330" r:id="rId21"/>
    <p:sldId id="333" r:id="rId22"/>
    <p:sldId id="334" r:id="rId23"/>
  </p:sldIdLst>
  <p:sldSz cx="12188825" cy="6858000"/>
  <p:notesSz cx="6858000" cy="9144000"/>
  <p:custDataLst>
    <p:tags r:id="rId26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979" autoAdjust="0"/>
    <p:restoredTop sz="95190" autoAdjust="0"/>
  </p:normalViewPr>
  <p:slideViewPr>
    <p:cSldViewPr showGuides="1">
      <p:cViewPr varScale="1">
        <p:scale>
          <a:sx n="81" d="100"/>
          <a:sy n="81" d="100"/>
        </p:scale>
        <p:origin x="984" y="58"/>
      </p:cViewPr>
      <p:guideLst>
        <p:guide pos="3839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1986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gs" Target="tags/tag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F402E6F-B631-4CCE-B30D-23D65789970F}" type="doc">
      <dgm:prSet loTypeId="urn:microsoft.com/office/officeart/2005/8/layout/bProcess3" loCatId="process" qsTypeId="urn:microsoft.com/office/officeart/2005/8/quickstyle/3d3" qsCatId="3D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142D86FB-79DB-4159-B96D-17F7B3149BDD}">
      <dgm:prSet phldrT="[Text]"/>
      <dgm:spPr/>
      <dgm:t>
        <a:bodyPr/>
        <a:lstStyle/>
        <a:p>
          <a:pPr algn="ctr"/>
          <a:r>
            <a:rPr lang="en-US" dirty="0"/>
            <a:t>Introduction and Motivation</a:t>
          </a:r>
        </a:p>
      </dgm:t>
    </dgm:pt>
    <dgm:pt modelId="{D3BD1E6E-52EE-45C8-8A1A-CD21F21AF5DF}" type="parTrans" cxnId="{1301B393-DFB6-47B9-9EE8-F9E24BFAC0D4}">
      <dgm:prSet/>
      <dgm:spPr/>
      <dgm:t>
        <a:bodyPr/>
        <a:lstStyle/>
        <a:p>
          <a:pPr algn="ctr"/>
          <a:endParaRPr lang="en-US"/>
        </a:p>
      </dgm:t>
    </dgm:pt>
    <dgm:pt modelId="{988A23C3-CA9A-49FA-AC24-1564EB07F699}" type="sibTrans" cxnId="{1301B393-DFB6-47B9-9EE8-F9E24BFAC0D4}">
      <dgm:prSet/>
      <dgm:spPr/>
      <dgm:t>
        <a:bodyPr/>
        <a:lstStyle/>
        <a:p>
          <a:pPr algn="ctr"/>
          <a:endParaRPr lang="en-US"/>
        </a:p>
      </dgm:t>
    </dgm:pt>
    <dgm:pt modelId="{92B3D207-CC4D-4118-BB4B-6DA526CA8F5C}">
      <dgm:prSet phldrT="[Text]"/>
      <dgm:spPr/>
      <dgm:t>
        <a:bodyPr/>
        <a:lstStyle/>
        <a:p>
          <a:pPr algn="ctr"/>
          <a:r>
            <a:rPr lang="en-US" dirty="0"/>
            <a:t>Benefits</a:t>
          </a:r>
        </a:p>
      </dgm:t>
    </dgm:pt>
    <dgm:pt modelId="{BCE2741C-B057-4B3C-922A-F2A1353C36AB}" type="parTrans" cxnId="{89CC562E-6A1A-4815-840C-AD753CD56422}">
      <dgm:prSet/>
      <dgm:spPr/>
      <dgm:t>
        <a:bodyPr/>
        <a:lstStyle/>
        <a:p>
          <a:pPr algn="ctr"/>
          <a:endParaRPr lang="en-US"/>
        </a:p>
      </dgm:t>
    </dgm:pt>
    <dgm:pt modelId="{05371EC8-E48D-4F8B-836D-FEF5BA526D94}" type="sibTrans" cxnId="{89CC562E-6A1A-4815-840C-AD753CD56422}">
      <dgm:prSet/>
      <dgm:spPr/>
      <dgm:t>
        <a:bodyPr/>
        <a:lstStyle/>
        <a:p>
          <a:pPr algn="ctr"/>
          <a:endParaRPr lang="en-US"/>
        </a:p>
      </dgm:t>
    </dgm:pt>
    <dgm:pt modelId="{95310E68-7E68-446C-B893-92121B4ABED1}">
      <dgm:prSet phldrT="[Text]"/>
      <dgm:spPr/>
      <dgm:t>
        <a:bodyPr/>
        <a:lstStyle/>
        <a:p>
          <a:pPr algn="ctr"/>
          <a:r>
            <a:rPr lang="en-US" dirty="0"/>
            <a:t>Why SHASTHOSEBA is different?</a:t>
          </a:r>
        </a:p>
      </dgm:t>
    </dgm:pt>
    <dgm:pt modelId="{AA6F0E95-F71D-4867-BC92-2AD7F9DA2E31}" type="parTrans" cxnId="{945848D0-A58C-46B5-84C9-F2EDB69991FC}">
      <dgm:prSet/>
      <dgm:spPr/>
      <dgm:t>
        <a:bodyPr/>
        <a:lstStyle/>
        <a:p>
          <a:pPr algn="ctr"/>
          <a:endParaRPr lang="en-US"/>
        </a:p>
      </dgm:t>
    </dgm:pt>
    <dgm:pt modelId="{7785085E-5175-44C1-81A8-910A967B5980}" type="sibTrans" cxnId="{945848D0-A58C-46B5-84C9-F2EDB69991FC}">
      <dgm:prSet/>
      <dgm:spPr/>
      <dgm:t>
        <a:bodyPr/>
        <a:lstStyle/>
        <a:p>
          <a:pPr algn="ctr"/>
          <a:endParaRPr lang="en-US"/>
        </a:p>
      </dgm:t>
    </dgm:pt>
    <dgm:pt modelId="{23F67DEC-3467-430A-94F2-9EBEFB726917}">
      <dgm:prSet phldrT="[Text]"/>
      <dgm:spPr/>
      <dgm:t>
        <a:bodyPr/>
        <a:lstStyle/>
        <a:p>
          <a:pPr algn="ctr"/>
          <a:r>
            <a:rPr lang="en-US" dirty="0"/>
            <a:t>Features</a:t>
          </a:r>
        </a:p>
      </dgm:t>
    </dgm:pt>
    <dgm:pt modelId="{A8F76361-6552-40C8-BDEE-64934169AF42}" type="parTrans" cxnId="{EDD4D508-72FA-41F6-91EC-A376C00BA35F}">
      <dgm:prSet/>
      <dgm:spPr/>
      <dgm:t>
        <a:bodyPr/>
        <a:lstStyle/>
        <a:p>
          <a:pPr algn="ctr"/>
          <a:endParaRPr lang="en-US"/>
        </a:p>
      </dgm:t>
    </dgm:pt>
    <dgm:pt modelId="{E0AB6A56-A3B6-4E7B-B56F-4376B749B1EC}" type="sibTrans" cxnId="{EDD4D508-72FA-41F6-91EC-A376C00BA35F}">
      <dgm:prSet/>
      <dgm:spPr/>
      <dgm:t>
        <a:bodyPr/>
        <a:lstStyle/>
        <a:p>
          <a:pPr algn="ctr"/>
          <a:endParaRPr lang="en-US"/>
        </a:p>
      </dgm:t>
    </dgm:pt>
    <dgm:pt modelId="{EF380C6F-EFA3-4DAC-B33A-618DC3388417}">
      <dgm:prSet phldrT="[Text]"/>
      <dgm:spPr/>
      <dgm:t>
        <a:bodyPr/>
        <a:lstStyle/>
        <a:p>
          <a:pPr algn="ctr"/>
          <a:r>
            <a:rPr lang="en-US" dirty="0"/>
            <a:t>Implementations Description</a:t>
          </a:r>
        </a:p>
      </dgm:t>
    </dgm:pt>
    <dgm:pt modelId="{CE0E41CD-F0F5-4055-AD8F-CE00148D1B0C}" type="parTrans" cxnId="{7200A79A-4C17-4A3E-A338-3B41877EAE13}">
      <dgm:prSet/>
      <dgm:spPr/>
      <dgm:t>
        <a:bodyPr/>
        <a:lstStyle/>
        <a:p>
          <a:pPr algn="ctr"/>
          <a:endParaRPr lang="en-US"/>
        </a:p>
      </dgm:t>
    </dgm:pt>
    <dgm:pt modelId="{057A5460-5A8D-4BF3-A4CC-E1008E8A83E9}" type="sibTrans" cxnId="{7200A79A-4C17-4A3E-A338-3B41877EAE13}">
      <dgm:prSet/>
      <dgm:spPr/>
      <dgm:t>
        <a:bodyPr/>
        <a:lstStyle/>
        <a:p>
          <a:pPr algn="ctr"/>
          <a:endParaRPr lang="en-US"/>
        </a:p>
      </dgm:t>
    </dgm:pt>
    <dgm:pt modelId="{C3CE20EA-712A-49A5-8FFC-8BF5F6FE6481}">
      <dgm:prSet phldrT="[Text]"/>
      <dgm:spPr/>
      <dgm:t>
        <a:bodyPr/>
        <a:lstStyle/>
        <a:p>
          <a:pPr algn="ctr"/>
          <a:r>
            <a:rPr lang="en-US" dirty="0"/>
            <a:t>Functional Details</a:t>
          </a:r>
        </a:p>
      </dgm:t>
    </dgm:pt>
    <dgm:pt modelId="{E804C20E-36DC-4A2C-B9D2-D1B12274F82D}" type="parTrans" cxnId="{20D4E699-7223-4552-B7CF-985CEACF4A89}">
      <dgm:prSet/>
      <dgm:spPr/>
      <dgm:t>
        <a:bodyPr/>
        <a:lstStyle/>
        <a:p>
          <a:pPr algn="ctr"/>
          <a:endParaRPr lang="en-US"/>
        </a:p>
      </dgm:t>
    </dgm:pt>
    <dgm:pt modelId="{6F16DB99-544D-4DC0-B856-65A8C1449AE7}" type="sibTrans" cxnId="{20D4E699-7223-4552-B7CF-985CEACF4A89}">
      <dgm:prSet/>
      <dgm:spPr/>
      <dgm:t>
        <a:bodyPr/>
        <a:lstStyle/>
        <a:p>
          <a:pPr algn="ctr"/>
          <a:endParaRPr lang="en-US"/>
        </a:p>
      </dgm:t>
    </dgm:pt>
    <dgm:pt modelId="{CF667194-7F5C-4A8A-92D7-5CA774128CA6}">
      <dgm:prSet phldrT="[Text]"/>
      <dgm:spPr/>
      <dgm:t>
        <a:bodyPr/>
        <a:lstStyle/>
        <a:p>
          <a:pPr algn="ctr"/>
          <a:r>
            <a:rPr lang="en-US" dirty="0"/>
            <a:t>Technology</a:t>
          </a:r>
        </a:p>
      </dgm:t>
    </dgm:pt>
    <dgm:pt modelId="{68B7FD1C-DA82-42C9-8F53-682E8AF53F9C}" type="parTrans" cxnId="{510442F3-3C2A-4DB9-B55C-7EA2F4F00A4E}">
      <dgm:prSet/>
      <dgm:spPr/>
      <dgm:t>
        <a:bodyPr/>
        <a:lstStyle/>
        <a:p>
          <a:pPr algn="ctr"/>
          <a:endParaRPr lang="en-US"/>
        </a:p>
      </dgm:t>
    </dgm:pt>
    <dgm:pt modelId="{F7BC80F0-FA45-493E-8178-F4DEB319C102}" type="sibTrans" cxnId="{510442F3-3C2A-4DB9-B55C-7EA2F4F00A4E}">
      <dgm:prSet/>
      <dgm:spPr/>
      <dgm:t>
        <a:bodyPr/>
        <a:lstStyle/>
        <a:p>
          <a:pPr algn="ctr"/>
          <a:endParaRPr lang="en-US"/>
        </a:p>
      </dgm:t>
    </dgm:pt>
    <dgm:pt modelId="{C23B6440-565A-4225-A439-E7C9E6F98145}">
      <dgm:prSet phldrT="[Text]"/>
      <dgm:spPr/>
      <dgm:t>
        <a:bodyPr/>
        <a:lstStyle/>
        <a:p>
          <a:pPr algn="ctr"/>
          <a:r>
            <a:rPr lang="en-US" dirty="0"/>
            <a:t>Diagrams</a:t>
          </a:r>
        </a:p>
      </dgm:t>
    </dgm:pt>
    <dgm:pt modelId="{7D2AD0E8-A2DF-4CC3-9B3E-0AA72FC78391}" type="parTrans" cxnId="{61262E07-AA28-4A16-9DCF-15AFA043FD50}">
      <dgm:prSet/>
      <dgm:spPr/>
      <dgm:t>
        <a:bodyPr/>
        <a:lstStyle/>
        <a:p>
          <a:pPr algn="ctr"/>
          <a:endParaRPr lang="en-US"/>
        </a:p>
      </dgm:t>
    </dgm:pt>
    <dgm:pt modelId="{32FF934C-016F-492F-81A3-4C5D8D2F05C6}" type="sibTrans" cxnId="{61262E07-AA28-4A16-9DCF-15AFA043FD50}">
      <dgm:prSet/>
      <dgm:spPr/>
      <dgm:t>
        <a:bodyPr/>
        <a:lstStyle/>
        <a:p>
          <a:pPr algn="ctr"/>
          <a:endParaRPr lang="en-US"/>
        </a:p>
      </dgm:t>
    </dgm:pt>
    <dgm:pt modelId="{D76118F9-D27C-41CE-980F-0A26EE75F599}">
      <dgm:prSet phldrT="[Text]"/>
      <dgm:spPr/>
      <dgm:t>
        <a:bodyPr/>
        <a:lstStyle/>
        <a:p>
          <a:pPr algn="ctr"/>
          <a:r>
            <a:rPr lang="en-US" dirty="0"/>
            <a:t>Limitations</a:t>
          </a:r>
        </a:p>
      </dgm:t>
    </dgm:pt>
    <dgm:pt modelId="{10FA0377-B116-4C3A-BDCF-4A1FFA1F28E3}" type="parTrans" cxnId="{29CB6D01-9CA5-416F-8102-813D6D985D26}">
      <dgm:prSet/>
      <dgm:spPr/>
      <dgm:t>
        <a:bodyPr/>
        <a:lstStyle/>
        <a:p>
          <a:pPr algn="ctr"/>
          <a:endParaRPr lang="en-US"/>
        </a:p>
      </dgm:t>
    </dgm:pt>
    <dgm:pt modelId="{C26292C0-45BD-469B-BF82-F29F0BF912F2}" type="sibTrans" cxnId="{29CB6D01-9CA5-416F-8102-813D6D985D26}">
      <dgm:prSet/>
      <dgm:spPr/>
      <dgm:t>
        <a:bodyPr/>
        <a:lstStyle/>
        <a:p>
          <a:pPr algn="ctr"/>
          <a:endParaRPr lang="en-US"/>
        </a:p>
      </dgm:t>
    </dgm:pt>
    <dgm:pt modelId="{F905E61B-5B77-46F3-AD18-65350295CEC7}">
      <dgm:prSet phldrT="[Text]"/>
      <dgm:spPr/>
      <dgm:t>
        <a:bodyPr/>
        <a:lstStyle/>
        <a:p>
          <a:pPr algn="ctr"/>
          <a:r>
            <a:rPr lang="en-US" dirty="0"/>
            <a:t>Future Enhancement</a:t>
          </a:r>
        </a:p>
      </dgm:t>
    </dgm:pt>
    <dgm:pt modelId="{B12623C9-ADB9-4C47-974D-7586A1E495EB}" type="parTrans" cxnId="{4F85D389-60B4-48D8-861A-7449F70E73A5}">
      <dgm:prSet/>
      <dgm:spPr/>
      <dgm:t>
        <a:bodyPr/>
        <a:lstStyle/>
        <a:p>
          <a:pPr algn="ctr"/>
          <a:endParaRPr lang="en-US"/>
        </a:p>
      </dgm:t>
    </dgm:pt>
    <dgm:pt modelId="{6E9BA3EF-7657-4F71-A8F7-39E00313C725}" type="sibTrans" cxnId="{4F85D389-60B4-48D8-861A-7449F70E73A5}">
      <dgm:prSet/>
      <dgm:spPr/>
      <dgm:t>
        <a:bodyPr/>
        <a:lstStyle/>
        <a:p>
          <a:pPr algn="ctr"/>
          <a:endParaRPr lang="en-US"/>
        </a:p>
      </dgm:t>
    </dgm:pt>
    <dgm:pt modelId="{A838FB05-0537-400C-B8BB-0D95F123593A}">
      <dgm:prSet phldrT="[Text]"/>
      <dgm:spPr/>
      <dgm:t>
        <a:bodyPr/>
        <a:lstStyle/>
        <a:p>
          <a:pPr algn="ctr"/>
          <a:r>
            <a:rPr lang="en-US" dirty="0"/>
            <a:t>Project Demo</a:t>
          </a:r>
        </a:p>
      </dgm:t>
    </dgm:pt>
    <dgm:pt modelId="{64178472-1C67-462C-BC26-ECBAB568630E}" type="parTrans" cxnId="{CE0B55AA-DBCB-4698-BE5F-4F828742B5DA}">
      <dgm:prSet/>
      <dgm:spPr/>
      <dgm:t>
        <a:bodyPr/>
        <a:lstStyle/>
        <a:p>
          <a:pPr algn="ctr"/>
          <a:endParaRPr lang="en-US"/>
        </a:p>
      </dgm:t>
    </dgm:pt>
    <dgm:pt modelId="{033405FA-99ED-4EA0-9C83-27DF1CFABF18}" type="sibTrans" cxnId="{CE0B55AA-DBCB-4698-BE5F-4F828742B5DA}">
      <dgm:prSet/>
      <dgm:spPr/>
      <dgm:t>
        <a:bodyPr/>
        <a:lstStyle/>
        <a:p>
          <a:pPr algn="ctr"/>
          <a:endParaRPr lang="en-US"/>
        </a:p>
      </dgm:t>
    </dgm:pt>
    <dgm:pt modelId="{8C6CF9A3-522B-4E0D-BDA4-BE9EB774B19E}">
      <dgm:prSet phldrT="[Text]"/>
      <dgm:spPr/>
      <dgm:t>
        <a:bodyPr/>
        <a:lstStyle/>
        <a:p>
          <a:pPr algn="ctr"/>
          <a:r>
            <a:rPr lang="en-US" dirty="0"/>
            <a:t>Conclusion</a:t>
          </a:r>
        </a:p>
      </dgm:t>
    </dgm:pt>
    <dgm:pt modelId="{73958161-2F57-41B7-BB79-E8F544C0FC5C}" type="parTrans" cxnId="{965344DE-5B39-4C9D-9DCE-E704BBB1E73D}">
      <dgm:prSet/>
      <dgm:spPr/>
      <dgm:t>
        <a:bodyPr/>
        <a:lstStyle/>
        <a:p>
          <a:pPr algn="ctr"/>
          <a:endParaRPr lang="en-US"/>
        </a:p>
      </dgm:t>
    </dgm:pt>
    <dgm:pt modelId="{A953BE8C-8850-4F23-AA89-A189DD1CA9CE}" type="sibTrans" cxnId="{965344DE-5B39-4C9D-9DCE-E704BBB1E73D}">
      <dgm:prSet/>
      <dgm:spPr/>
      <dgm:t>
        <a:bodyPr/>
        <a:lstStyle/>
        <a:p>
          <a:pPr algn="ctr"/>
          <a:endParaRPr lang="en-US"/>
        </a:p>
      </dgm:t>
    </dgm:pt>
    <dgm:pt modelId="{6D5C63EF-9E17-40C6-89A4-C83063B4A51C}">
      <dgm:prSet phldrT="[Text]"/>
      <dgm:spPr/>
      <dgm:t>
        <a:bodyPr/>
        <a:lstStyle/>
        <a:p>
          <a:pPr algn="ctr"/>
          <a:r>
            <a:rPr lang="en-US" dirty="0"/>
            <a:t>Question And Answer</a:t>
          </a:r>
        </a:p>
      </dgm:t>
    </dgm:pt>
    <dgm:pt modelId="{C2DC1F57-86BE-45FA-ACD6-70FCFF2F8D52}" type="parTrans" cxnId="{9432AE34-8F63-446D-915B-D4A84DB3AA63}">
      <dgm:prSet/>
      <dgm:spPr/>
      <dgm:t>
        <a:bodyPr/>
        <a:lstStyle/>
        <a:p>
          <a:pPr algn="ctr"/>
          <a:endParaRPr lang="en-US"/>
        </a:p>
      </dgm:t>
    </dgm:pt>
    <dgm:pt modelId="{06C07F3F-D2B9-4331-8872-89C5F90979C1}" type="sibTrans" cxnId="{9432AE34-8F63-446D-915B-D4A84DB3AA63}">
      <dgm:prSet/>
      <dgm:spPr/>
      <dgm:t>
        <a:bodyPr/>
        <a:lstStyle/>
        <a:p>
          <a:pPr algn="ctr"/>
          <a:endParaRPr lang="en-US"/>
        </a:p>
      </dgm:t>
    </dgm:pt>
    <dgm:pt modelId="{254CA45C-6D11-40D6-8C9B-50EEA6FFA468}" type="pres">
      <dgm:prSet presAssocID="{8F402E6F-B631-4CCE-B30D-23D65789970F}" presName="Name0" presStyleCnt="0">
        <dgm:presLayoutVars>
          <dgm:dir/>
          <dgm:resizeHandles val="exact"/>
        </dgm:presLayoutVars>
      </dgm:prSet>
      <dgm:spPr/>
    </dgm:pt>
    <dgm:pt modelId="{9B3A9720-E7C2-4E42-AE5C-19D2666EE452}" type="pres">
      <dgm:prSet presAssocID="{142D86FB-79DB-4159-B96D-17F7B3149BDD}" presName="node" presStyleLbl="node1" presStyleIdx="0" presStyleCnt="13">
        <dgm:presLayoutVars>
          <dgm:bulletEnabled val="1"/>
        </dgm:presLayoutVars>
      </dgm:prSet>
      <dgm:spPr/>
    </dgm:pt>
    <dgm:pt modelId="{C203C29F-F40C-4BC2-9B4C-B3EDE7D199E3}" type="pres">
      <dgm:prSet presAssocID="{988A23C3-CA9A-49FA-AC24-1564EB07F699}" presName="sibTrans" presStyleLbl="sibTrans1D1" presStyleIdx="0" presStyleCnt="12"/>
      <dgm:spPr/>
    </dgm:pt>
    <dgm:pt modelId="{1161DC1F-8175-4E90-A872-FCF45474F789}" type="pres">
      <dgm:prSet presAssocID="{988A23C3-CA9A-49FA-AC24-1564EB07F699}" presName="connectorText" presStyleLbl="sibTrans1D1" presStyleIdx="0" presStyleCnt="12"/>
      <dgm:spPr/>
    </dgm:pt>
    <dgm:pt modelId="{73472B5F-5C8C-453F-A39A-D5CB8C6E9879}" type="pres">
      <dgm:prSet presAssocID="{92B3D207-CC4D-4118-BB4B-6DA526CA8F5C}" presName="node" presStyleLbl="node1" presStyleIdx="1" presStyleCnt="13">
        <dgm:presLayoutVars>
          <dgm:bulletEnabled val="1"/>
        </dgm:presLayoutVars>
      </dgm:prSet>
      <dgm:spPr/>
    </dgm:pt>
    <dgm:pt modelId="{4F9497DD-FA6A-4322-AE5F-93001589F761}" type="pres">
      <dgm:prSet presAssocID="{05371EC8-E48D-4F8B-836D-FEF5BA526D94}" presName="sibTrans" presStyleLbl="sibTrans1D1" presStyleIdx="1" presStyleCnt="12"/>
      <dgm:spPr/>
    </dgm:pt>
    <dgm:pt modelId="{0783A939-F54D-45D1-A59E-455D2A1911F1}" type="pres">
      <dgm:prSet presAssocID="{05371EC8-E48D-4F8B-836D-FEF5BA526D94}" presName="connectorText" presStyleLbl="sibTrans1D1" presStyleIdx="1" presStyleCnt="12"/>
      <dgm:spPr/>
    </dgm:pt>
    <dgm:pt modelId="{989DC50E-80A9-4736-9ABA-4FAC88B5D0FD}" type="pres">
      <dgm:prSet presAssocID="{95310E68-7E68-446C-B893-92121B4ABED1}" presName="node" presStyleLbl="node1" presStyleIdx="2" presStyleCnt="13">
        <dgm:presLayoutVars>
          <dgm:bulletEnabled val="1"/>
        </dgm:presLayoutVars>
      </dgm:prSet>
      <dgm:spPr/>
    </dgm:pt>
    <dgm:pt modelId="{6F396C15-BA51-4CD0-8BEE-4C33FDB3FDD3}" type="pres">
      <dgm:prSet presAssocID="{7785085E-5175-44C1-81A8-910A967B5980}" presName="sibTrans" presStyleLbl="sibTrans1D1" presStyleIdx="2" presStyleCnt="12"/>
      <dgm:spPr/>
    </dgm:pt>
    <dgm:pt modelId="{9891CEF9-F6AD-488B-B93D-725372B2C601}" type="pres">
      <dgm:prSet presAssocID="{7785085E-5175-44C1-81A8-910A967B5980}" presName="connectorText" presStyleLbl="sibTrans1D1" presStyleIdx="2" presStyleCnt="12"/>
      <dgm:spPr/>
    </dgm:pt>
    <dgm:pt modelId="{F8559A2C-6B47-4C4E-927C-236061CB3765}" type="pres">
      <dgm:prSet presAssocID="{23F67DEC-3467-430A-94F2-9EBEFB726917}" presName="node" presStyleLbl="node1" presStyleIdx="3" presStyleCnt="13">
        <dgm:presLayoutVars>
          <dgm:bulletEnabled val="1"/>
        </dgm:presLayoutVars>
      </dgm:prSet>
      <dgm:spPr/>
    </dgm:pt>
    <dgm:pt modelId="{AC300819-BC9F-449A-BE40-77B2657AD656}" type="pres">
      <dgm:prSet presAssocID="{E0AB6A56-A3B6-4E7B-B56F-4376B749B1EC}" presName="sibTrans" presStyleLbl="sibTrans1D1" presStyleIdx="3" presStyleCnt="12"/>
      <dgm:spPr/>
    </dgm:pt>
    <dgm:pt modelId="{5901455C-E0E7-4879-A037-AEAE0ECBFAB9}" type="pres">
      <dgm:prSet presAssocID="{E0AB6A56-A3B6-4E7B-B56F-4376B749B1EC}" presName="connectorText" presStyleLbl="sibTrans1D1" presStyleIdx="3" presStyleCnt="12"/>
      <dgm:spPr/>
    </dgm:pt>
    <dgm:pt modelId="{3908A629-4D13-4BB9-BC21-6D2A9C280BFB}" type="pres">
      <dgm:prSet presAssocID="{EF380C6F-EFA3-4DAC-B33A-618DC3388417}" presName="node" presStyleLbl="node1" presStyleIdx="4" presStyleCnt="13">
        <dgm:presLayoutVars>
          <dgm:bulletEnabled val="1"/>
        </dgm:presLayoutVars>
      </dgm:prSet>
      <dgm:spPr/>
    </dgm:pt>
    <dgm:pt modelId="{BB9848C0-176D-448B-B82F-8EB0EA8B28E8}" type="pres">
      <dgm:prSet presAssocID="{057A5460-5A8D-4BF3-A4CC-E1008E8A83E9}" presName="sibTrans" presStyleLbl="sibTrans1D1" presStyleIdx="4" presStyleCnt="12"/>
      <dgm:spPr/>
    </dgm:pt>
    <dgm:pt modelId="{7A29569E-819D-4093-A681-4F9E56EB5D19}" type="pres">
      <dgm:prSet presAssocID="{057A5460-5A8D-4BF3-A4CC-E1008E8A83E9}" presName="connectorText" presStyleLbl="sibTrans1D1" presStyleIdx="4" presStyleCnt="12"/>
      <dgm:spPr/>
    </dgm:pt>
    <dgm:pt modelId="{85B662B3-93AA-4E0B-80EA-524C6F16EB61}" type="pres">
      <dgm:prSet presAssocID="{C3CE20EA-712A-49A5-8FFC-8BF5F6FE6481}" presName="node" presStyleLbl="node1" presStyleIdx="5" presStyleCnt="13">
        <dgm:presLayoutVars>
          <dgm:bulletEnabled val="1"/>
        </dgm:presLayoutVars>
      </dgm:prSet>
      <dgm:spPr/>
    </dgm:pt>
    <dgm:pt modelId="{AC466F1C-CDD2-4E1A-84B2-0BAFAFAA7A36}" type="pres">
      <dgm:prSet presAssocID="{6F16DB99-544D-4DC0-B856-65A8C1449AE7}" presName="sibTrans" presStyleLbl="sibTrans1D1" presStyleIdx="5" presStyleCnt="12"/>
      <dgm:spPr/>
    </dgm:pt>
    <dgm:pt modelId="{4565C7B2-982B-4B25-954F-465AE4034CF6}" type="pres">
      <dgm:prSet presAssocID="{6F16DB99-544D-4DC0-B856-65A8C1449AE7}" presName="connectorText" presStyleLbl="sibTrans1D1" presStyleIdx="5" presStyleCnt="12"/>
      <dgm:spPr/>
    </dgm:pt>
    <dgm:pt modelId="{DA2EC9D2-1A38-474E-9016-4EFE812C40BA}" type="pres">
      <dgm:prSet presAssocID="{CF667194-7F5C-4A8A-92D7-5CA774128CA6}" presName="node" presStyleLbl="node1" presStyleIdx="6" presStyleCnt="13">
        <dgm:presLayoutVars>
          <dgm:bulletEnabled val="1"/>
        </dgm:presLayoutVars>
      </dgm:prSet>
      <dgm:spPr/>
    </dgm:pt>
    <dgm:pt modelId="{078BBBEF-CEE0-4B6D-B904-82623BC5AC8F}" type="pres">
      <dgm:prSet presAssocID="{F7BC80F0-FA45-493E-8178-F4DEB319C102}" presName="sibTrans" presStyleLbl="sibTrans1D1" presStyleIdx="6" presStyleCnt="12"/>
      <dgm:spPr/>
    </dgm:pt>
    <dgm:pt modelId="{461D9001-B312-4DCA-8CBB-0C90B801409F}" type="pres">
      <dgm:prSet presAssocID="{F7BC80F0-FA45-493E-8178-F4DEB319C102}" presName="connectorText" presStyleLbl="sibTrans1D1" presStyleIdx="6" presStyleCnt="12"/>
      <dgm:spPr/>
    </dgm:pt>
    <dgm:pt modelId="{EC623870-4B09-4CD0-B3F3-1310A932AD57}" type="pres">
      <dgm:prSet presAssocID="{C23B6440-565A-4225-A439-E7C9E6F98145}" presName="node" presStyleLbl="node1" presStyleIdx="7" presStyleCnt="13">
        <dgm:presLayoutVars>
          <dgm:bulletEnabled val="1"/>
        </dgm:presLayoutVars>
      </dgm:prSet>
      <dgm:spPr/>
    </dgm:pt>
    <dgm:pt modelId="{2E3217CF-F341-48B1-A515-83A85A0C9832}" type="pres">
      <dgm:prSet presAssocID="{32FF934C-016F-492F-81A3-4C5D8D2F05C6}" presName="sibTrans" presStyleLbl="sibTrans1D1" presStyleIdx="7" presStyleCnt="12"/>
      <dgm:spPr/>
    </dgm:pt>
    <dgm:pt modelId="{DF7C7D39-E7F6-40E7-8C76-1E0B1740584C}" type="pres">
      <dgm:prSet presAssocID="{32FF934C-016F-492F-81A3-4C5D8D2F05C6}" presName="connectorText" presStyleLbl="sibTrans1D1" presStyleIdx="7" presStyleCnt="12"/>
      <dgm:spPr/>
    </dgm:pt>
    <dgm:pt modelId="{7B52F704-FCC1-4BA4-9295-8999C11853CC}" type="pres">
      <dgm:prSet presAssocID="{D76118F9-D27C-41CE-980F-0A26EE75F599}" presName="node" presStyleLbl="node1" presStyleIdx="8" presStyleCnt="13">
        <dgm:presLayoutVars>
          <dgm:bulletEnabled val="1"/>
        </dgm:presLayoutVars>
      </dgm:prSet>
      <dgm:spPr/>
    </dgm:pt>
    <dgm:pt modelId="{1C2F5B36-6987-480A-933F-BFDD33D205BA}" type="pres">
      <dgm:prSet presAssocID="{C26292C0-45BD-469B-BF82-F29F0BF912F2}" presName="sibTrans" presStyleLbl="sibTrans1D1" presStyleIdx="8" presStyleCnt="12"/>
      <dgm:spPr/>
    </dgm:pt>
    <dgm:pt modelId="{8FFA597C-8A6C-4E6B-B591-88D57B94A5EA}" type="pres">
      <dgm:prSet presAssocID="{C26292C0-45BD-469B-BF82-F29F0BF912F2}" presName="connectorText" presStyleLbl="sibTrans1D1" presStyleIdx="8" presStyleCnt="12"/>
      <dgm:spPr/>
    </dgm:pt>
    <dgm:pt modelId="{285A0C4F-AD18-47C8-B130-7E1A1EAB6650}" type="pres">
      <dgm:prSet presAssocID="{F905E61B-5B77-46F3-AD18-65350295CEC7}" presName="node" presStyleLbl="node1" presStyleIdx="9" presStyleCnt="13">
        <dgm:presLayoutVars>
          <dgm:bulletEnabled val="1"/>
        </dgm:presLayoutVars>
      </dgm:prSet>
      <dgm:spPr/>
    </dgm:pt>
    <dgm:pt modelId="{CA5EC9E6-BCC5-4A41-9A01-C43FBD9200B4}" type="pres">
      <dgm:prSet presAssocID="{6E9BA3EF-7657-4F71-A8F7-39E00313C725}" presName="sibTrans" presStyleLbl="sibTrans1D1" presStyleIdx="9" presStyleCnt="12"/>
      <dgm:spPr/>
    </dgm:pt>
    <dgm:pt modelId="{D23689B0-AC58-4CED-B03F-9BC70BAE7FBC}" type="pres">
      <dgm:prSet presAssocID="{6E9BA3EF-7657-4F71-A8F7-39E00313C725}" presName="connectorText" presStyleLbl="sibTrans1D1" presStyleIdx="9" presStyleCnt="12"/>
      <dgm:spPr/>
    </dgm:pt>
    <dgm:pt modelId="{CB259003-80D8-486D-AE0D-FCA0E8706661}" type="pres">
      <dgm:prSet presAssocID="{A838FB05-0537-400C-B8BB-0D95F123593A}" presName="node" presStyleLbl="node1" presStyleIdx="10" presStyleCnt="13">
        <dgm:presLayoutVars>
          <dgm:bulletEnabled val="1"/>
        </dgm:presLayoutVars>
      </dgm:prSet>
      <dgm:spPr/>
    </dgm:pt>
    <dgm:pt modelId="{7C4460DF-CAE7-417A-B68C-2CED542B8A06}" type="pres">
      <dgm:prSet presAssocID="{033405FA-99ED-4EA0-9C83-27DF1CFABF18}" presName="sibTrans" presStyleLbl="sibTrans1D1" presStyleIdx="10" presStyleCnt="12"/>
      <dgm:spPr/>
    </dgm:pt>
    <dgm:pt modelId="{52F21A7D-A402-4D23-AB36-52C39A0C7271}" type="pres">
      <dgm:prSet presAssocID="{033405FA-99ED-4EA0-9C83-27DF1CFABF18}" presName="connectorText" presStyleLbl="sibTrans1D1" presStyleIdx="10" presStyleCnt="12"/>
      <dgm:spPr/>
    </dgm:pt>
    <dgm:pt modelId="{FBE18819-AB21-47D0-A12E-1696BA858B7F}" type="pres">
      <dgm:prSet presAssocID="{8C6CF9A3-522B-4E0D-BDA4-BE9EB774B19E}" presName="node" presStyleLbl="node1" presStyleIdx="11" presStyleCnt="13">
        <dgm:presLayoutVars>
          <dgm:bulletEnabled val="1"/>
        </dgm:presLayoutVars>
      </dgm:prSet>
      <dgm:spPr/>
    </dgm:pt>
    <dgm:pt modelId="{9EE06F96-773C-47E4-A5AD-D3CEDB2CCAE8}" type="pres">
      <dgm:prSet presAssocID="{A953BE8C-8850-4F23-AA89-A189DD1CA9CE}" presName="sibTrans" presStyleLbl="sibTrans1D1" presStyleIdx="11" presStyleCnt="12"/>
      <dgm:spPr/>
    </dgm:pt>
    <dgm:pt modelId="{4DE5BED4-4EE8-4883-AFF6-FF211DC2936A}" type="pres">
      <dgm:prSet presAssocID="{A953BE8C-8850-4F23-AA89-A189DD1CA9CE}" presName="connectorText" presStyleLbl="sibTrans1D1" presStyleIdx="11" presStyleCnt="12"/>
      <dgm:spPr/>
    </dgm:pt>
    <dgm:pt modelId="{3B803EAC-3484-4380-9734-CC24DC9BC03E}" type="pres">
      <dgm:prSet presAssocID="{6D5C63EF-9E17-40C6-89A4-C83063B4A51C}" presName="node" presStyleLbl="node1" presStyleIdx="12" presStyleCnt="13">
        <dgm:presLayoutVars>
          <dgm:bulletEnabled val="1"/>
        </dgm:presLayoutVars>
      </dgm:prSet>
      <dgm:spPr/>
    </dgm:pt>
  </dgm:ptLst>
  <dgm:cxnLst>
    <dgm:cxn modelId="{CCEE7B00-F6EE-4EEC-AB32-93015A56D75C}" type="presOf" srcId="{F7BC80F0-FA45-493E-8178-F4DEB319C102}" destId="{461D9001-B312-4DCA-8CBB-0C90B801409F}" srcOrd="1" destOrd="0" presId="urn:microsoft.com/office/officeart/2005/8/layout/bProcess3"/>
    <dgm:cxn modelId="{29CB6D01-9CA5-416F-8102-813D6D985D26}" srcId="{8F402E6F-B631-4CCE-B30D-23D65789970F}" destId="{D76118F9-D27C-41CE-980F-0A26EE75F599}" srcOrd="8" destOrd="0" parTransId="{10FA0377-B116-4C3A-BDCF-4A1FFA1F28E3}" sibTransId="{C26292C0-45BD-469B-BF82-F29F0BF912F2}"/>
    <dgm:cxn modelId="{61262E07-AA28-4A16-9DCF-15AFA043FD50}" srcId="{8F402E6F-B631-4CCE-B30D-23D65789970F}" destId="{C23B6440-565A-4225-A439-E7C9E6F98145}" srcOrd="7" destOrd="0" parTransId="{7D2AD0E8-A2DF-4CC3-9B3E-0AA72FC78391}" sibTransId="{32FF934C-016F-492F-81A3-4C5D8D2F05C6}"/>
    <dgm:cxn modelId="{EDD4D508-72FA-41F6-91EC-A376C00BA35F}" srcId="{8F402E6F-B631-4CCE-B30D-23D65789970F}" destId="{23F67DEC-3467-430A-94F2-9EBEFB726917}" srcOrd="3" destOrd="0" parTransId="{A8F76361-6552-40C8-BDEE-64934169AF42}" sibTransId="{E0AB6A56-A3B6-4E7B-B56F-4376B749B1EC}"/>
    <dgm:cxn modelId="{5A263B09-A75F-410D-B809-92DB16A55B5F}" type="presOf" srcId="{EF380C6F-EFA3-4DAC-B33A-618DC3388417}" destId="{3908A629-4D13-4BB9-BC21-6D2A9C280BFB}" srcOrd="0" destOrd="0" presId="urn:microsoft.com/office/officeart/2005/8/layout/bProcess3"/>
    <dgm:cxn modelId="{967D4110-31F6-4C1F-8989-FDE0FBFA68BB}" type="presOf" srcId="{E0AB6A56-A3B6-4E7B-B56F-4376B749B1EC}" destId="{5901455C-E0E7-4879-A037-AEAE0ECBFAB9}" srcOrd="1" destOrd="0" presId="urn:microsoft.com/office/officeart/2005/8/layout/bProcess3"/>
    <dgm:cxn modelId="{F0D82716-6FCC-444D-A928-8EA6F42C65DC}" type="presOf" srcId="{C23B6440-565A-4225-A439-E7C9E6F98145}" destId="{EC623870-4B09-4CD0-B3F3-1310A932AD57}" srcOrd="0" destOrd="0" presId="urn:microsoft.com/office/officeart/2005/8/layout/bProcess3"/>
    <dgm:cxn modelId="{A227651A-2302-431A-A7DE-4E4B224B537A}" type="presOf" srcId="{988A23C3-CA9A-49FA-AC24-1564EB07F699}" destId="{1161DC1F-8175-4E90-A872-FCF45474F789}" srcOrd="1" destOrd="0" presId="urn:microsoft.com/office/officeart/2005/8/layout/bProcess3"/>
    <dgm:cxn modelId="{4C17961B-AB84-4AE1-AB45-7FB25CA7CB72}" type="presOf" srcId="{95310E68-7E68-446C-B893-92121B4ABED1}" destId="{989DC50E-80A9-4736-9ABA-4FAC88B5D0FD}" srcOrd="0" destOrd="0" presId="urn:microsoft.com/office/officeart/2005/8/layout/bProcess3"/>
    <dgm:cxn modelId="{5BB1CE22-9E9E-4980-9924-F4990811AAB0}" type="presOf" srcId="{033405FA-99ED-4EA0-9C83-27DF1CFABF18}" destId="{7C4460DF-CAE7-417A-B68C-2CED542B8A06}" srcOrd="0" destOrd="0" presId="urn:microsoft.com/office/officeart/2005/8/layout/bProcess3"/>
    <dgm:cxn modelId="{0D320225-9D38-484F-9EB5-ECFE1168AC6A}" type="presOf" srcId="{7785085E-5175-44C1-81A8-910A967B5980}" destId="{9891CEF9-F6AD-488B-B93D-725372B2C601}" srcOrd="1" destOrd="0" presId="urn:microsoft.com/office/officeart/2005/8/layout/bProcess3"/>
    <dgm:cxn modelId="{89CC562E-6A1A-4815-840C-AD753CD56422}" srcId="{8F402E6F-B631-4CCE-B30D-23D65789970F}" destId="{92B3D207-CC4D-4118-BB4B-6DA526CA8F5C}" srcOrd="1" destOrd="0" parTransId="{BCE2741C-B057-4B3C-922A-F2A1353C36AB}" sibTransId="{05371EC8-E48D-4F8B-836D-FEF5BA526D94}"/>
    <dgm:cxn modelId="{9432AE34-8F63-446D-915B-D4A84DB3AA63}" srcId="{8F402E6F-B631-4CCE-B30D-23D65789970F}" destId="{6D5C63EF-9E17-40C6-89A4-C83063B4A51C}" srcOrd="12" destOrd="0" parTransId="{C2DC1F57-86BE-45FA-ACD6-70FCFF2F8D52}" sibTransId="{06C07F3F-D2B9-4331-8872-89C5F90979C1}"/>
    <dgm:cxn modelId="{DD86CC36-3721-498B-8D17-3D8A5C6EBB07}" type="presOf" srcId="{988A23C3-CA9A-49FA-AC24-1564EB07F699}" destId="{C203C29F-F40C-4BC2-9B4C-B3EDE7D199E3}" srcOrd="0" destOrd="0" presId="urn:microsoft.com/office/officeart/2005/8/layout/bProcess3"/>
    <dgm:cxn modelId="{D98C6639-3176-4E46-BF49-605AA040EC0F}" type="presOf" srcId="{05371EC8-E48D-4F8B-836D-FEF5BA526D94}" destId="{4F9497DD-FA6A-4322-AE5F-93001589F761}" srcOrd="0" destOrd="0" presId="urn:microsoft.com/office/officeart/2005/8/layout/bProcess3"/>
    <dgm:cxn modelId="{26CCC863-A244-4F4A-A2E9-1A7E95772417}" type="presOf" srcId="{6F16DB99-544D-4DC0-B856-65A8C1449AE7}" destId="{AC466F1C-CDD2-4E1A-84B2-0BAFAFAA7A36}" srcOrd="0" destOrd="0" presId="urn:microsoft.com/office/officeart/2005/8/layout/bProcess3"/>
    <dgm:cxn modelId="{FEA58245-2749-41F1-A203-8F3CC6429458}" type="presOf" srcId="{6D5C63EF-9E17-40C6-89A4-C83063B4A51C}" destId="{3B803EAC-3484-4380-9734-CC24DC9BC03E}" srcOrd="0" destOrd="0" presId="urn:microsoft.com/office/officeart/2005/8/layout/bProcess3"/>
    <dgm:cxn modelId="{309D6346-BE01-49B0-BC66-123F01FF1621}" type="presOf" srcId="{142D86FB-79DB-4159-B96D-17F7B3149BDD}" destId="{9B3A9720-E7C2-4E42-AE5C-19D2666EE452}" srcOrd="0" destOrd="0" presId="urn:microsoft.com/office/officeart/2005/8/layout/bProcess3"/>
    <dgm:cxn modelId="{D1F86C46-5A84-4A37-A19D-A8CC9B0F6CD6}" type="presOf" srcId="{8F402E6F-B631-4CCE-B30D-23D65789970F}" destId="{254CA45C-6D11-40D6-8C9B-50EEA6FFA468}" srcOrd="0" destOrd="0" presId="urn:microsoft.com/office/officeart/2005/8/layout/bProcess3"/>
    <dgm:cxn modelId="{1A17FA70-9714-47B2-8749-C6216C270DFC}" type="presOf" srcId="{CF667194-7F5C-4A8A-92D7-5CA774128CA6}" destId="{DA2EC9D2-1A38-474E-9016-4EFE812C40BA}" srcOrd="0" destOrd="0" presId="urn:microsoft.com/office/officeart/2005/8/layout/bProcess3"/>
    <dgm:cxn modelId="{47CEC881-D1BA-4157-9236-42D10064C258}" type="presOf" srcId="{8C6CF9A3-522B-4E0D-BDA4-BE9EB774B19E}" destId="{FBE18819-AB21-47D0-A12E-1696BA858B7F}" srcOrd="0" destOrd="0" presId="urn:microsoft.com/office/officeart/2005/8/layout/bProcess3"/>
    <dgm:cxn modelId="{ABA57C87-7EBF-41C1-BC9C-1753D96BDC0D}" type="presOf" srcId="{F905E61B-5B77-46F3-AD18-65350295CEC7}" destId="{285A0C4F-AD18-47C8-B130-7E1A1EAB6650}" srcOrd="0" destOrd="0" presId="urn:microsoft.com/office/officeart/2005/8/layout/bProcess3"/>
    <dgm:cxn modelId="{4F85D389-60B4-48D8-861A-7449F70E73A5}" srcId="{8F402E6F-B631-4CCE-B30D-23D65789970F}" destId="{F905E61B-5B77-46F3-AD18-65350295CEC7}" srcOrd="9" destOrd="0" parTransId="{B12623C9-ADB9-4C47-974D-7586A1E495EB}" sibTransId="{6E9BA3EF-7657-4F71-A8F7-39E00313C725}"/>
    <dgm:cxn modelId="{6D08CA8C-CC25-438A-8CB5-0AE1499E336C}" type="presOf" srcId="{A838FB05-0537-400C-B8BB-0D95F123593A}" destId="{CB259003-80D8-486D-AE0D-FCA0E8706661}" srcOrd="0" destOrd="0" presId="urn:microsoft.com/office/officeart/2005/8/layout/bProcess3"/>
    <dgm:cxn modelId="{4EA1088F-B16A-41D5-A848-2D91372DF832}" type="presOf" srcId="{23F67DEC-3467-430A-94F2-9EBEFB726917}" destId="{F8559A2C-6B47-4C4E-927C-236061CB3765}" srcOrd="0" destOrd="0" presId="urn:microsoft.com/office/officeart/2005/8/layout/bProcess3"/>
    <dgm:cxn modelId="{741CD192-F095-4F77-8E92-3311B70CBE39}" type="presOf" srcId="{32FF934C-016F-492F-81A3-4C5D8D2F05C6}" destId="{2E3217CF-F341-48B1-A515-83A85A0C9832}" srcOrd="0" destOrd="0" presId="urn:microsoft.com/office/officeart/2005/8/layout/bProcess3"/>
    <dgm:cxn modelId="{F1198D93-AD7B-40E2-B86A-83BEC6A66683}" type="presOf" srcId="{05371EC8-E48D-4F8B-836D-FEF5BA526D94}" destId="{0783A939-F54D-45D1-A59E-455D2A1911F1}" srcOrd="1" destOrd="0" presId="urn:microsoft.com/office/officeart/2005/8/layout/bProcess3"/>
    <dgm:cxn modelId="{1301B393-DFB6-47B9-9EE8-F9E24BFAC0D4}" srcId="{8F402E6F-B631-4CCE-B30D-23D65789970F}" destId="{142D86FB-79DB-4159-B96D-17F7B3149BDD}" srcOrd="0" destOrd="0" parTransId="{D3BD1E6E-52EE-45C8-8A1A-CD21F21AF5DF}" sibTransId="{988A23C3-CA9A-49FA-AC24-1564EB07F699}"/>
    <dgm:cxn modelId="{20D4E699-7223-4552-B7CF-985CEACF4A89}" srcId="{8F402E6F-B631-4CCE-B30D-23D65789970F}" destId="{C3CE20EA-712A-49A5-8FFC-8BF5F6FE6481}" srcOrd="5" destOrd="0" parTransId="{E804C20E-36DC-4A2C-B9D2-D1B12274F82D}" sibTransId="{6F16DB99-544D-4DC0-B856-65A8C1449AE7}"/>
    <dgm:cxn modelId="{7200A79A-4C17-4A3E-A338-3B41877EAE13}" srcId="{8F402E6F-B631-4CCE-B30D-23D65789970F}" destId="{EF380C6F-EFA3-4DAC-B33A-618DC3388417}" srcOrd="4" destOrd="0" parTransId="{CE0E41CD-F0F5-4055-AD8F-CE00148D1B0C}" sibTransId="{057A5460-5A8D-4BF3-A4CC-E1008E8A83E9}"/>
    <dgm:cxn modelId="{5CC5C99F-76D5-48D1-A4FA-7BD0067C86BC}" type="presOf" srcId="{A953BE8C-8850-4F23-AA89-A189DD1CA9CE}" destId="{4DE5BED4-4EE8-4883-AFF6-FF211DC2936A}" srcOrd="1" destOrd="0" presId="urn:microsoft.com/office/officeart/2005/8/layout/bProcess3"/>
    <dgm:cxn modelId="{DFE96DA4-4E1B-4109-A3E3-20E81CE3627B}" type="presOf" srcId="{A953BE8C-8850-4F23-AA89-A189DD1CA9CE}" destId="{9EE06F96-773C-47E4-A5AD-D3CEDB2CCAE8}" srcOrd="0" destOrd="0" presId="urn:microsoft.com/office/officeart/2005/8/layout/bProcess3"/>
    <dgm:cxn modelId="{BAA7E0A7-EAF9-4A2E-82CB-1AC85B0C88BD}" type="presOf" srcId="{6E9BA3EF-7657-4F71-A8F7-39E00313C725}" destId="{CA5EC9E6-BCC5-4A41-9A01-C43FBD9200B4}" srcOrd="0" destOrd="0" presId="urn:microsoft.com/office/officeart/2005/8/layout/bProcess3"/>
    <dgm:cxn modelId="{CE0B55AA-DBCB-4698-BE5F-4F828742B5DA}" srcId="{8F402E6F-B631-4CCE-B30D-23D65789970F}" destId="{A838FB05-0537-400C-B8BB-0D95F123593A}" srcOrd="10" destOrd="0" parTransId="{64178472-1C67-462C-BC26-ECBAB568630E}" sibTransId="{033405FA-99ED-4EA0-9C83-27DF1CFABF18}"/>
    <dgm:cxn modelId="{FCEBD9B1-FD06-4ABC-8659-A29C615FE000}" type="presOf" srcId="{6F16DB99-544D-4DC0-B856-65A8C1449AE7}" destId="{4565C7B2-982B-4B25-954F-465AE4034CF6}" srcOrd="1" destOrd="0" presId="urn:microsoft.com/office/officeart/2005/8/layout/bProcess3"/>
    <dgm:cxn modelId="{DBC055B9-1363-4362-8109-026B70948ED7}" type="presOf" srcId="{7785085E-5175-44C1-81A8-910A967B5980}" destId="{6F396C15-BA51-4CD0-8BEE-4C33FDB3FDD3}" srcOrd="0" destOrd="0" presId="urn:microsoft.com/office/officeart/2005/8/layout/bProcess3"/>
    <dgm:cxn modelId="{95CE8CBB-3C19-4847-B8AC-D1CC7A6DCD29}" type="presOf" srcId="{033405FA-99ED-4EA0-9C83-27DF1CFABF18}" destId="{52F21A7D-A402-4D23-AB36-52C39A0C7271}" srcOrd="1" destOrd="0" presId="urn:microsoft.com/office/officeart/2005/8/layout/bProcess3"/>
    <dgm:cxn modelId="{D500B6BE-C378-4842-9013-EE4077AE1AD7}" type="presOf" srcId="{C26292C0-45BD-469B-BF82-F29F0BF912F2}" destId="{8FFA597C-8A6C-4E6B-B591-88D57B94A5EA}" srcOrd="1" destOrd="0" presId="urn:microsoft.com/office/officeart/2005/8/layout/bProcess3"/>
    <dgm:cxn modelId="{3A946DC9-3488-4BAD-AE12-04D3BE34F15A}" type="presOf" srcId="{D76118F9-D27C-41CE-980F-0A26EE75F599}" destId="{7B52F704-FCC1-4BA4-9295-8999C11853CC}" srcOrd="0" destOrd="0" presId="urn:microsoft.com/office/officeart/2005/8/layout/bProcess3"/>
    <dgm:cxn modelId="{945848D0-A58C-46B5-84C9-F2EDB69991FC}" srcId="{8F402E6F-B631-4CCE-B30D-23D65789970F}" destId="{95310E68-7E68-446C-B893-92121B4ABED1}" srcOrd="2" destOrd="0" parTransId="{AA6F0E95-F71D-4867-BC92-2AD7F9DA2E31}" sibTransId="{7785085E-5175-44C1-81A8-910A967B5980}"/>
    <dgm:cxn modelId="{34E613D5-AF21-4043-82B2-A194DCE74E79}" type="presOf" srcId="{C3CE20EA-712A-49A5-8FFC-8BF5F6FE6481}" destId="{85B662B3-93AA-4E0B-80EA-524C6F16EB61}" srcOrd="0" destOrd="0" presId="urn:microsoft.com/office/officeart/2005/8/layout/bProcess3"/>
    <dgm:cxn modelId="{BD3C56D9-66BF-4CD1-AB56-5A08703F8CF2}" type="presOf" srcId="{057A5460-5A8D-4BF3-A4CC-E1008E8A83E9}" destId="{BB9848C0-176D-448B-B82F-8EB0EA8B28E8}" srcOrd="0" destOrd="0" presId="urn:microsoft.com/office/officeart/2005/8/layout/bProcess3"/>
    <dgm:cxn modelId="{965344DE-5B39-4C9D-9DCE-E704BBB1E73D}" srcId="{8F402E6F-B631-4CCE-B30D-23D65789970F}" destId="{8C6CF9A3-522B-4E0D-BDA4-BE9EB774B19E}" srcOrd="11" destOrd="0" parTransId="{73958161-2F57-41B7-BB79-E8F544C0FC5C}" sibTransId="{A953BE8C-8850-4F23-AA89-A189DD1CA9CE}"/>
    <dgm:cxn modelId="{DEACF8E2-75FB-4F5C-BD9C-94457D3BAFAE}" type="presOf" srcId="{32FF934C-016F-492F-81A3-4C5D8D2F05C6}" destId="{DF7C7D39-E7F6-40E7-8C76-1E0B1740584C}" srcOrd="1" destOrd="0" presId="urn:microsoft.com/office/officeart/2005/8/layout/bProcess3"/>
    <dgm:cxn modelId="{37E593EB-85FC-40B2-A3DB-46E54A59FA3A}" type="presOf" srcId="{C26292C0-45BD-469B-BF82-F29F0BF912F2}" destId="{1C2F5B36-6987-480A-933F-BFDD33D205BA}" srcOrd="0" destOrd="0" presId="urn:microsoft.com/office/officeart/2005/8/layout/bProcess3"/>
    <dgm:cxn modelId="{5EA221F3-C435-44D3-9DF0-FEA2BB0E2794}" type="presOf" srcId="{F7BC80F0-FA45-493E-8178-F4DEB319C102}" destId="{078BBBEF-CEE0-4B6D-B904-82623BC5AC8F}" srcOrd="0" destOrd="0" presId="urn:microsoft.com/office/officeart/2005/8/layout/bProcess3"/>
    <dgm:cxn modelId="{510442F3-3C2A-4DB9-B55C-7EA2F4F00A4E}" srcId="{8F402E6F-B631-4CCE-B30D-23D65789970F}" destId="{CF667194-7F5C-4A8A-92D7-5CA774128CA6}" srcOrd="6" destOrd="0" parTransId="{68B7FD1C-DA82-42C9-8F53-682E8AF53F9C}" sibTransId="{F7BC80F0-FA45-493E-8178-F4DEB319C102}"/>
    <dgm:cxn modelId="{30F3FFFB-FF28-43E2-96F1-E6CE390F5061}" type="presOf" srcId="{057A5460-5A8D-4BF3-A4CC-E1008E8A83E9}" destId="{7A29569E-819D-4093-A681-4F9E56EB5D19}" srcOrd="1" destOrd="0" presId="urn:microsoft.com/office/officeart/2005/8/layout/bProcess3"/>
    <dgm:cxn modelId="{23A9FBFD-DE76-4678-84B6-40E43991628A}" type="presOf" srcId="{92B3D207-CC4D-4118-BB4B-6DA526CA8F5C}" destId="{73472B5F-5C8C-453F-A39A-D5CB8C6E9879}" srcOrd="0" destOrd="0" presId="urn:microsoft.com/office/officeart/2005/8/layout/bProcess3"/>
    <dgm:cxn modelId="{CC120EFE-ADB7-4486-ABE7-C887047F1DB6}" type="presOf" srcId="{6E9BA3EF-7657-4F71-A8F7-39E00313C725}" destId="{D23689B0-AC58-4CED-B03F-9BC70BAE7FBC}" srcOrd="1" destOrd="0" presId="urn:microsoft.com/office/officeart/2005/8/layout/bProcess3"/>
    <dgm:cxn modelId="{0C2C01FF-C28C-4026-B7A8-9D793168D1CC}" type="presOf" srcId="{E0AB6A56-A3B6-4E7B-B56F-4376B749B1EC}" destId="{AC300819-BC9F-449A-BE40-77B2657AD656}" srcOrd="0" destOrd="0" presId="urn:microsoft.com/office/officeart/2005/8/layout/bProcess3"/>
    <dgm:cxn modelId="{EB5C5D40-7A10-4961-9CFD-EF19BC4ACA6E}" type="presParOf" srcId="{254CA45C-6D11-40D6-8C9B-50EEA6FFA468}" destId="{9B3A9720-E7C2-4E42-AE5C-19D2666EE452}" srcOrd="0" destOrd="0" presId="urn:microsoft.com/office/officeart/2005/8/layout/bProcess3"/>
    <dgm:cxn modelId="{AA35AF4C-20A4-49AB-B67F-E8BC5825B675}" type="presParOf" srcId="{254CA45C-6D11-40D6-8C9B-50EEA6FFA468}" destId="{C203C29F-F40C-4BC2-9B4C-B3EDE7D199E3}" srcOrd="1" destOrd="0" presId="urn:microsoft.com/office/officeart/2005/8/layout/bProcess3"/>
    <dgm:cxn modelId="{D2E8E5DC-1DC6-4F12-ABD0-3727242C7B1E}" type="presParOf" srcId="{C203C29F-F40C-4BC2-9B4C-B3EDE7D199E3}" destId="{1161DC1F-8175-4E90-A872-FCF45474F789}" srcOrd="0" destOrd="0" presId="urn:microsoft.com/office/officeart/2005/8/layout/bProcess3"/>
    <dgm:cxn modelId="{2966E54C-3035-42CA-A059-4949C565CAE7}" type="presParOf" srcId="{254CA45C-6D11-40D6-8C9B-50EEA6FFA468}" destId="{73472B5F-5C8C-453F-A39A-D5CB8C6E9879}" srcOrd="2" destOrd="0" presId="urn:microsoft.com/office/officeart/2005/8/layout/bProcess3"/>
    <dgm:cxn modelId="{B8E95100-2D3C-46B8-AB9B-931C12749ABF}" type="presParOf" srcId="{254CA45C-6D11-40D6-8C9B-50EEA6FFA468}" destId="{4F9497DD-FA6A-4322-AE5F-93001589F761}" srcOrd="3" destOrd="0" presId="urn:microsoft.com/office/officeart/2005/8/layout/bProcess3"/>
    <dgm:cxn modelId="{7DFCC3CB-FCF6-4EBB-8788-DCEB9B343747}" type="presParOf" srcId="{4F9497DD-FA6A-4322-AE5F-93001589F761}" destId="{0783A939-F54D-45D1-A59E-455D2A1911F1}" srcOrd="0" destOrd="0" presId="urn:microsoft.com/office/officeart/2005/8/layout/bProcess3"/>
    <dgm:cxn modelId="{28F0D82C-07BB-47B8-8F55-2CFF0043242A}" type="presParOf" srcId="{254CA45C-6D11-40D6-8C9B-50EEA6FFA468}" destId="{989DC50E-80A9-4736-9ABA-4FAC88B5D0FD}" srcOrd="4" destOrd="0" presId="urn:microsoft.com/office/officeart/2005/8/layout/bProcess3"/>
    <dgm:cxn modelId="{0273E77A-058B-4FDE-8703-EF7B8F818EF3}" type="presParOf" srcId="{254CA45C-6D11-40D6-8C9B-50EEA6FFA468}" destId="{6F396C15-BA51-4CD0-8BEE-4C33FDB3FDD3}" srcOrd="5" destOrd="0" presId="urn:microsoft.com/office/officeart/2005/8/layout/bProcess3"/>
    <dgm:cxn modelId="{CAABDCC7-905B-4067-9C90-EC73A302BD9A}" type="presParOf" srcId="{6F396C15-BA51-4CD0-8BEE-4C33FDB3FDD3}" destId="{9891CEF9-F6AD-488B-B93D-725372B2C601}" srcOrd="0" destOrd="0" presId="urn:microsoft.com/office/officeart/2005/8/layout/bProcess3"/>
    <dgm:cxn modelId="{8E9FB95C-D50E-4B27-8D83-49E6B1F6E4CD}" type="presParOf" srcId="{254CA45C-6D11-40D6-8C9B-50EEA6FFA468}" destId="{F8559A2C-6B47-4C4E-927C-236061CB3765}" srcOrd="6" destOrd="0" presId="urn:microsoft.com/office/officeart/2005/8/layout/bProcess3"/>
    <dgm:cxn modelId="{F300E1F0-9CA4-4CA4-ADF8-52962F1AEC85}" type="presParOf" srcId="{254CA45C-6D11-40D6-8C9B-50EEA6FFA468}" destId="{AC300819-BC9F-449A-BE40-77B2657AD656}" srcOrd="7" destOrd="0" presId="urn:microsoft.com/office/officeart/2005/8/layout/bProcess3"/>
    <dgm:cxn modelId="{C6D69ED3-260F-4236-9268-FAC2DD8582B4}" type="presParOf" srcId="{AC300819-BC9F-449A-BE40-77B2657AD656}" destId="{5901455C-E0E7-4879-A037-AEAE0ECBFAB9}" srcOrd="0" destOrd="0" presId="urn:microsoft.com/office/officeart/2005/8/layout/bProcess3"/>
    <dgm:cxn modelId="{EC71C36F-10B8-4207-8676-32FB0DE69E87}" type="presParOf" srcId="{254CA45C-6D11-40D6-8C9B-50EEA6FFA468}" destId="{3908A629-4D13-4BB9-BC21-6D2A9C280BFB}" srcOrd="8" destOrd="0" presId="urn:microsoft.com/office/officeart/2005/8/layout/bProcess3"/>
    <dgm:cxn modelId="{6E590397-9107-4799-95F0-42204205C292}" type="presParOf" srcId="{254CA45C-6D11-40D6-8C9B-50EEA6FFA468}" destId="{BB9848C0-176D-448B-B82F-8EB0EA8B28E8}" srcOrd="9" destOrd="0" presId="urn:microsoft.com/office/officeart/2005/8/layout/bProcess3"/>
    <dgm:cxn modelId="{B6EA8549-56E0-4900-8A50-2871AF76E962}" type="presParOf" srcId="{BB9848C0-176D-448B-B82F-8EB0EA8B28E8}" destId="{7A29569E-819D-4093-A681-4F9E56EB5D19}" srcOrd="0" destOrd="0" presId="urn:microsoft.com/office/officeart/2005/8/layout/bProcess3"/>
    <dgm:cxn modelId="{A14DCF6C-3B7D-44E3-A4ED-1E8690DA3B95}" type="presParOf" srcId="{254CA45C-6D11-40D6-8C9B-50EEA6FFA468}" destId="{85B662B3-93AA-4E0B-80EA-524C6F16EB61}" srcOrd="10" destOrd="0" presId="urn:microsoft.com/office/officeart/2005/8/layout/bProcess3"/>
    <dgm:cxn modelId="{C621E63E-6511-4DDC-9EB9-A2853113087B}" type="presParOf" srcId="{254CA45C-6D11-40D6-8C9B-50EEA6FFA468}" destId="{AC466F1C-CDD2-4E1A-84B2-0BAFAFAA7A36}" srcOrd="11" destOrd="0" presId="urn:microsoft.com/office/officeart/2005/8/layout/bProcess3"/>
    <dgm:cxn modelId="{25A6E1DF-3CE1-4B88-A9AB-BF53CAFC1F38}" type="presParOf" srcId="{AC466F1C-CDD2-4E1A-84B2-0BAFAFAA7A36}" destId="{4565C7B2-982B-4B25-954F-465AE4034CF6}" srcOrd="0" destOrd="0" presId="urn:microsoft.com/office/officeart/2005/8/layout/bProcess3"/>
    <dgm:cxn modelId="{9BE1EA6B-D2E5-43B7-A061-36BDEF5064B0}" type="presParOf" srcId="{254CA45C-6D11-40D6-8C9B-50EEA6FFA468}" destId="{DA2EC9D2-1A38-474E-9016-4EFE812C40BA}" srcOrd="12" destOrd="0" presId="urn:microsoft.com/office/officeart/2005/8/layout/bProcess3"/>
    <dgm:cxn modelId="{00627B8E-7F9F-462D-961D-9D865835FA47}" type="presParOf" srcId="{254CA45C-6D11-40D6-8C9B-50EEA6FFA468}" destId="{078BBBEF-CEE0-4B6D-B904-82623BC5AC8F}" srcOrd="13" destOrd="0" presId="urn:microsoft.com/office/officeart/2005/8/layout/bProcess3"/>
    <dgm:cxn modelId="{DA65D88F-7623-416E-89D5-6AADD996DA12}" type="presParOf" srcId="{078BBBEF-CEE0-4B6D-B904-82623BC5AC8F}" destId="{461D9001-B312-4DCA-8CBB-0C90B801409F}" srcOrd="0" destOrd="0" presId="urn:microsoft.com/office/officeart/2005/8/layout/bProcess3"/>
    <dgm:cxn modelId="{65D86D17-CB3C-467C-BCDF-015CA9A2E681}" type="presParOf" srcId="{254CA45C-6D11-40D6-8C9B-50EEA6FFA468}" destId="{EC623870-4B09-4CD0-B3F3-1310A932AD57}" srcOrd="14" destOrd="0" presId="urn:microsoft.com/office/officeart/2005/8/layout/bProcess3"/>
    <dgm:cxn modelId="{2A8668D0-FB1C-4A13-A733-0D032F93AC0E}" type="presParOf" srcId="{254CA45C-6D11-40D6-8C9B-50EEA6FFA468}" destId="{2E3217CF-F341-48B1-A515-83A85A0C9832}" srcOrd="15" destOrd="0" presId="urn:microsoft.com/office/officeart/2005/8/layout/bProcess3"/>
    <dgm:cxn modelId="{3DD905EB-7D79-4BFD-B315-45E8B33A759D}" type="presParOf" srcId="{2E3217CF-F341-48B1-A515-83A85A0C9832}" destId="{DF7C7D39-E7F6-40E7-8C76-1E0B1740584C}" srcOrd="0" destOrd="0" presId="urn:microsoft.com/office/officeart/2005/8/layout/bProcess3"/>
    <dgm:cxn modelId="{F0CC82CE-90CC-4E23-97E4-B6D87CE8658C}" type="presParOf" srcId="{254CA45C-6D11-40D6-8C9B-50EEA6FFA468}" destId="{7B52F704-FCC1-4BA4-9295-8999C11853CC}" srcOrd="16" destOrd="0" presId="urn:microsoft.com/office/officeart/2005/8/layout/bProcess3"/>
    <dgm:cxn modelId="{C66CBD6C-EB6F-43AC-B28E-1919DE7A358F}" type="presParOf" srcId="{254CA45C-6D11-40D6-8C9B-50EEA6FFA468}" destId="{1C2F5B36-6987-480A-933F-BFDD33D205BA}" srcOrd="17" destOrd="0" presId="urn:microsoft.com/office/officeart/2005/8/layout/bProcess3"/>
    <dgm:cxn modelId="{707A728C-30B4-4C25-98A4-DC045596D129}" type="presParOf" srcId="{1C2F5B36-6987-480A-933F-BFDD33D205BA}" destId="{8FFA597C-8A6C-4E6B-B591-88D57B94A5EA}" srcOrd="0" destOrd="0" presId="urn:microsoft.com/office/officeart/2005/8/layout/bProcess3"/>
    <dgm:cxn modelId="{7D64DD1A-3EB1-44E6-8D95-02506059CE1C}" type="presParOf" srcId="{254CA45C-6D11-40D6-8C9B-50EEA6FFA468}" destId="{285A0C4F-AD18-47C8-B130-7E1A1EAB6650}" srcOrd="18" destOrd="0" presId="urn:microsoft.com/office/officeart/2005/8/layout/bProcess3"/>
    <dgm:cxn modelId="{B128F0D3-2604-4B83-A68E-DCFCDD67169B}" type="presParOf" srcId="{254CA45C-6D11-40D6-8C9B-50EEA6FFA468}" destId="{CA5EC9E6-BCC5-4A41-9A01-C43FBD9200B4}" srcOrd="19" destOrd="0" presId="urn:microsoft.com/office/officeart/2005/8/layout/bProcess3"/>
    <dgm:cxn modelId="{A06A3483-3B27-4245-8039-8756237495E1}" type="presParOf" srcId="{CA5EC9E6-BCC5-4A41-9A01-C43FBD9200B4}" destId="{D23689B0-AC58-4CED-B03F-9BC70BAE7FBC}" srcOrd="0" destOrd="0" presId="urn:microsoft.com/office/officeart/2005/8/layout/bProcess3"/>
    <dgm:cxn modelId="{0D4F04AE-A4CC-4252-9FC2-9FF9B19CC9F6}" type="presParOf" srcId="{254CA45C-6D11-40D6-8C9B-50EEA6FFA468}" destId="{CB259003-80D8-486D-AE0D-FCA0E8706661}" srcOrd="20" destOrd="0" presId="urn:microsoft.com/office/officeart/2005/8/layout/bProcess3"/>
    <dgm:cxn modelId="{EA011B8A-30D5-45DC-9798-140ADA1FD8FB}" type="presParOf" srcId="{254CA45C-6D11-40D6-8C9B-50EEA6FFA468}" destId="{7C4460DF-CAE7-417A-B68C-2CED542B8A06}" srcOrd="21" destOrd="0" presId="urn:microsoft.com/office/officeart/2005/8/layout/bProcess3"/>
    <dgm:cxn modelId="{A631D1CB-C9B7-4814-826A-9BC450969663}" type="presParOf" srcId="{7C4460DF-CAE7-417A-B68C-2CED542B8A06}" destId="{52F21A7D-A402-4D23-AB36-52C39A0C7271}" srcOrd="0" destOrd="0" presId="urn:microsoft.com/office/officeart/2005/8/layout/bProcess3"/>
    <dgm:cxn modelId="{93EC3534-52E7-49C3-9CA0-7CD3830AF1C5}" type="presParOf" srcId="{254CA45C-6D11-40D6-8C9B-50EEA6FFA468}" destId="{FBE18819-AB21-47D0-A12E-1696BA858B7F}" srcOrd="22" destOrd="0" presId="urn:microsoft.com/office/officeart/2005/8/layout/bProcess3"/>
    <dgm:cxn modelId="{393FD4DE-71FB-43AD-B2F6-239B4E69E34D}" type="presParOf" srcId="{254CA45C-6D11-40D6-8C9B-50EEA6FFA468}" destId="{9EE06F96-773C-47E4-A5AD-D3CEDB2CCAE8}" srcOrd="23" destOrd="0" presId="urn:microsoft.com/office/officeart/2005/8/layout/bProcess3"/>
    <dgm:cxn modelId="{DF73A756-915D-4182-BA3A-E2F6BD5228E3}" type="presParOf" srcId="{9EE06F96-773C-47E4-A5AD-D3CEDB2CCAE8}" destId="{4DE5BED4-4EE8-4883-AFF6-FF211DC2936A}" srcOrd="0" destOrd="0" presId="urn:microsoft.com/office/officeart/2005/8/layout/bProcess3"/>
    <dgm:cxn modelId="{1F7B15A2-6DD8-4755-B00D-427AD4771E42}" type="presParOf" srcId="{254CA45C-6D11-40D6-8C9B-50EEA6FFA468}" destId="{3B803EAC-3484-4380-9734-CC24DC9BC03E}" srcOrd="24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03C29F-F40C-4BC2-9B4C-B3EDE7D199E3}">
      <dsp:nvSpPr>
        <dsp:cNvPr id="0" name=""/>
        <dsp:cNvSpPr/>
      </dsp:nvSpPr>
      <dsp:spPr>
        <a:xfrm>
          <a:off x="1456367" y="806006"/>
          <a:ext cx="30350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03502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599766" y="850056"/>
        <a:ext cx="16705" cy="3341"/>
      </dsp:txXfrm>
    </dsp:sp>
    <dsp:sp modelId="{9B3A9720-E7C2-4E42-AE5C-19D2666EE452}">
      <dsp:nvSpPr>
        <dsp:cNvPr id="0" name=""/>
        <dsp:cNvSpPr/>
      </dsp:nvSpPr>
      <dsp:spPr>
        <a:xfrm>
          <a:off x="5549" y="415941"/>
          <a:ext cx="1452618" cy="87157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Introduction and Motivation</a:t>
          </a:r>
        </a:p>
      </dsp:txBody>
      <dsp:txXfrm>
        <a:off x="5549" y="415941"/>
        <a:ext cx="1452618" cy="871570"/>
      </dsp:txXfrm>
    </dsp:sp>
    <dsp:sp modelId="{4F9497DD-FA6A-4322-AE5F-93001589F761}">
      <dsp:nvSpPr>
        <dsp:cNvPr id="0" name=""/>
        <dsp:cNvSpPr/>
      </dsp:nvSpPr>
      <dsp:spPr>
        <a:xfrm>
          <a:off x="3243088" y="806006"/>
          <a:ext cx="30350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03502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386486" y="850056"/>
        <a:ext cx="16705" cy="3341"/>
      </dsp:txXfrm>
    </dsp:sp>
    <dsp:sp modelId="{73472B5F-5C8C-453F-A39A-D5CB8C6E9879}">
      <dsp:nvSpPr>
        <dsp:cNvPr id="0" name=""/>
        <dsp:cNvSpPr/>
      </dsp:nvSpPr>
      <dsp:spPr>
        <a:xfrm>
          <a:off x="1792270" y="415941"/>
          <a:ext cx="1452618" cy="87157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Benefits</a:t>
          </a:r>
        </a:p>
      </dsp:txBody>
      <dsp:txXfrm>
        <a:off x="1792270" y="415941"/>
        <a:ext cx="1452618" cy="871570"/>
      </dsp:txXfrm>
    </dsp:sp>
    <dsp:sp modelId="{6F396C15-BA51-4CD0-8BEE-4C33FDB3FDD3}">
      <dsp:nvSpPr>
        <dsp:cNvPr id="0" name=""/>
        <dsp:cNvSpPr/>
      </dsp:nvSpPr>
      <dsp:spPr>
        <a:xfrm>
          <a:off x="5029808" y="806006"/>
          <a:ext cx="30350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03502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173207" y="850056"/>
        <a:ext cx="16705" cy="3341"/>
      </dsp:txXfrm>
    </dsp:sp>
    <dsp:sp modelId="{989DC50E-80A9-4736-9ABA-4FAC88B5D0FD}">
      <dsp:nvSpPr>
        <dsp:cNvPr id="0" name=""/>
        <dsp:cNvSpPr/>
      </dsp:nvSpPr>
      <dsp:spPr>
        <a:xfrm>
          <a:off x="3578990" y="415941"/>
          <a:ext cx="1452618" cy="87157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Why SHASTHOSEBA is different?</a:t>
          </a:r>
        </a:p>
      </dsp:txBody>
      <dsp:txXfrm>
        <a:off x="3578990" y="415941"/>
        <a:ext cx="1452618" cy="871570"/>
      </dsp:txXfrm>
    </dsp:sp>
    <dsp:sp modelId="{AC300819-BC9F-449A-BE40-77B2657AD656}">
      <dsp:nvSpPr>
        <dsp:cNvPr id="0" name=""/>
        <dsp:cNvSpPr/>
      </dsp:nvSpPr>
      <dsp:spPr>
        <a:xfrm>
          <a:off x="6816528" y="806006"/>
          <a:ext cx="30350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03502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959927" y="850056"/>
        <a:ext cx="16705" cy="3341"/>
      </dsp:txXfrm>
    </dsp:sp>
    <dsp:sp modelId="{F8559A2C-6B47-4C4E-927C-236061CB3765}">
      <dsp:nvSpPr>
        <dsp:cNvPr id="0" name=""/>
        <dsp:cNvSpPr/>
      </dsp:nvSpPr>
      <dsp:spPr>
        <a:xfrm>
          <a:off x="5365710" y="415941"/>
          <a:ext cx="1452618" cy="87157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Features</a:t>
          </a:r>
        </a:p>
      </dsp:txBody>
      <dsp:txXfrm>
        <a:off x="5365710" y="415941"/>
        <a:ext cx="1452618" cy="871570"/>
      </dsp:txXfrm>
    </dsp:sp>
    <dsp:sp modelId="{BB9848C0-176D-448B-B82F-8EB0EA8B28E8}">
      <dsp:nvSpPr>
        <dsp:cNvPr id="0" name=""/>
        <dsp:cNvSpPr/>
      </dsp:nvSpPr>
      <dsp:spPr>
        <a:xfrm>
          <a:off x="731858" y="1285712"/>
          <a:ext cx="7146881" cy="303502"/>
        </a:xfrm>
        <a:custGeom>
          <a:avLst/>
          <a:gdLst/>
          <a:ahLst/>
          <a:cxnLst/>
          <a:rect l="0" t="0" r="0" b="0"/>
          <a:pathLst>
            <a:path>
              <a:moveTo>
                <a:pt x="7146881" y="0"/>
              </a:moveTo>
              <a:lnTo>
                <a:pt x="7146881" y="168851"/>
              </a:lnTo>
              <a:lnTo>
                <a:pt x="0" y="168851"/>
              </a:lnTo>
              <a:lnTo>
                <a:pt x="0" y="303502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126432" y="1435792"/>
        <a:ext cx="357734" cy="3341"/>
      </dsp:txXfrm>
    </dsp:sp>
    <dsp:sp modelId="{3908A629-4D13-4BB9-BC21-6D2A9C280BFB}">
      <dsp:nvSpPr>
        <dsp:cNvPr id="0" name=""/>
        <dsp:cNvSpPr/>
      </dsp:nvSpPr>
      <dsp:spPr>
        <a:xfrm>
          <a:off x="7152431" y="415941"/>
          <a:ext cx="1452618" cy="87157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Implementations Description</a:t>
          </a:r>
        </a:p>
      </dsp:txBody>
      <dsp:txXfrm>
        <a:off x="7152431" y="415941"/>
        <a:ext cx="1452618" cy="871570"/>
      </dsp:txXfrm>
    </dsp:sp>
    <dsp:sp modelId="{AC466F1C-CDD2-4E1A-84B2-0BAFAFAA7A36}">
      <dsp:nvSpPr>
        <dsp:cNvPr id="0" name=""/>
        <dsp:cNvSpPr/>
      </dsp:nvSpPr>
      <dsp:spPr>
        <a:xfrm>
          <a:off x="1456367" y="2011680"/>
          <a:ext cx="30350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03502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599766" y="2055729"/>
        <a:ext cx="16705" cy="3341"/>
      </dsp:txXfrm>
    </dsp:sp>
    <dsp:sp modelId="{85B662B3-93AA-4E0B-80EA-524C6F16EB61}">
      <dsp:nvSpPr>
        <dsp:cNvPr id="0" name=""/>
        <dsp:cNvSpPr/>
      </dsp:nvSpPr>
      <dsp:spPr>
        <a:xfrm>
          <a:off x="5549" y="1621614"/>
          <a:ext cx="1452618" cy="87157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Functional Details</a:t>
          </a:r>
        </a:p>
      </dsp:txBody>
      <dsp:txXfrm>
        <a:off x="5549" y="1621614"/>
        <a:ext cx="1452618" cy="871570"/>
      </dsp:txXfrm>
    </dsp:sp>
    <dsp:sp modelId="{078BBBEF-CEE0-4B6D-B904-82623BC5AC8F}">
      <dsp:nvSpPr>
        <dsp:cNvPr id="0" name=""/>
        <dsp:cNvSpPr/>
      </dsp:nvSpPr>
      <dsp:spPr>
        <a:xfrm>
          <a:off x="3243088" y="2011680"/>
          <a:ext cx="30350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03502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386486" y="2055729"/>
        <a:ext cx="16705" cy="3341"/>
      </dsp:txXfrm>
    </dsp:sp>
    <dsp:sp modelId="{DA2EC9D2-1A38-474E-9016-4EFE812C40BA}">
      <dsp:nvSpPr>
        <dsp:cNvPr id="0" name=""/>
        <dsp:cNvSpPr/>
      </dsp:nvSpPr>
      <dsp:spPr>
        <a:xfrm>
          <a:off x="1792270" y="1621614"/>
          <a:ext cx="1452618" cy="87157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Technology</a:t>
          </a:r>
        </a:p>
      </dsp:txBody>
      <dsp:txXfrm>
        <a:off x="1792270" y="1621614"/>
        <a:ext cx="1452618" cy="871570"/>
      </dsp:txXfrm>
    </dsp:sp>
    <dsp:sp modelId="{2E3217CF-F341-48B1-A515-83A85A0C9832}">
      <dsp:nvSpPr>
        <dsp:cNvPr id="0" name=""/>
        <dsp:cNvSpPr/>
      </dsp:nvSpPr>
      <dsp:spPr>
        <a:xfrm>
          <a:off x="5029808" y="2011680"/>
          <a:ext cx="30350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03502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173207" y="2055729"/>
        <a:ext cx="16705" cy="3341"/>
      </dsp:txXfrm>
    </dsp:sp>
    <dsp:sp modelId="{EC623870-4B09-4CD0-B3F3-1310A932AD57}">
      <dsp:nvSpPr>
        <dsp:cNvPr id="0" name=""/>
        <dsp:cNvSpPr/>
      </dsp:nvSpPr>
      <dsp:spPr>
        <a:xfrm>
          <a:off x="3578990" y="1621614"/>
          <a:ext cx="1452618" cy="87157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Diagrams</a:t>
          </a:r>
        </a:p>
      </dsp:txBody>
      <dsp:txXfrm>
        <a:off x="3578990" y="1621614"/>
        <a:ext cx="1452618" cy="871570"/>
      </dsp:txXfrm>
    </dsp:sp>
    <dsp:sp modelId="{1C2F5B36-6987-480A-933F-BFDD33D205BA}">
      <dsp:nvSpPr>
        <dsp:cNvPr id="0" name=""/>
        <dsp:cNvSpPr/>
      </dsp:nvSpPr>
      <dsp:spPr>
        <a:xfrm>
          <a:off x="6816528" y="2011680"/>
          <a:ext cx="30350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03502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959927" y="2055729"/>
        <a:ext cx="16705" cy="3341"/>
      </dsp:txXfrm>
    </dsp:sp>
    <dsp:sp modelId="{7B52F704-FCC1-4BA4-9295-8999C11853CC}">
      <dsp:nvSpPr>
        <dsp:cNvPr id="0" name=""/>
        <dsp:cNvSpPr/>
      </dsp:nvSpPr>
      <dsp:spPr>
        <a:xfrm>
          <a:off x="5365710" y="1621614"/>
          <a:ext cx="1452618" cy="87157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Limitations</a:t>
          </a:r>
        </a:p>
      </dsp:txBody>
      <dsp:txXfrm>
        <a:off x="5365710" y="1621614"/>
        <a:ext cx="1452618" cy="871570"/>
      </dsp:txXfrm>
    </dsp:sp>
    <dsp:sp modelId="{CA5EC9E6-BCC5-4A41-9A01-C43FBD9200B4}">
      <dsp:nvSpPr>
        <dsp:cNvPr id="0" name=""/>
        <dsp:cNvSpPr/>
      </dsp:nvSpPr>
      <dsp:spPr>
        <a:xfrm>
          <a:off x="731858" y="2491385"/>
          <a:ext cx="7146881" cy="303502"/>
        </a:xfrm>
        <a:custGeom>
          <a:avLst/>
          <a:gdLst/>
          <a:ahLst/>
          <a:cxnLst/>
          <a:rect l="0" t="0" r="0" b="0"/>
          <a:pathLst>
            <a:path>
              <a:moveTo>
                <a:pt x="7146881" y="0"/>
              </a:moveTo>
              <a:lnTo>
                <a:pt x="7146881" y="168851"/>
              </a:lnTo>
              <a:lnTo>
                <a:pt x="0" y="168851"/>
              </a:lnTo>
              <a:lnTo>
                <a:pt x="0" y="303502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126432" y="2641466"/>
        <a:ext cx="357734" cy="3341"/>
      </dsp:txXfrm>
    </dsp:sp>
    <dsp:sp modelId="{285A0C4F-AD18-47C8-B130-7E1A1EAB6650}">
      <dsp:nvSpPr>
        <dsp:cNvPr id="0" name=""/>
        <dsp:cNvSpPr/>
      </dsp:nvSpPr>
      <dsp:spPr>
        <a:xfrm>
          <a:off x="7152431" y="1621614"/>
          <a:ext cx="1452618" cy="87157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Future Enhancement</a:t>
          </a:r>
        </a:p>
      </dsp:txBody>
      <dsp:txXfrm>
        <a:off x="7152431" y="1621614"/>
        <a:ext cx="1452618" cy="871570"/>
      </dsp:txXfrm>
    </dsp:sp>
    <dsp:sp modelId="{7C4460DF-CAE7-417A-B68C-2CED542B8A06}">
      <dsp:nvSpPr>
        <dsp:cNvPr id="0" name=""/>
        <dsp:cNvSpPr/>
      </dsp:nvSpPr>
      <dsp:spPr>
        <a:xfrm>
          <a:off x="1456367" y="3217353"/>
          <a:ext cx="30350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03502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599766" y="3261402"/>
        <a:ext cx="16705" cy="3341"/>
      </dsp:txXfrm>
    </dsp:sp>
    <dsp:sp modelId="{CB259003-80D8-486D-AE0D-FCA0E8706661}">
      <dsp:nvSpPr>
        <dsp:cNvPr id="0" name=""/>
        <dsp:cNvSpPr/>
      </dsp:nvSpPr>
      <dsp:spPr>
        <a:xfrm>
          <a:off x="5549" y="2827287"/>
          <a:ext cx="1452618" cy="87157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Project Demo</a:t>
          </a:r>
        </a:p>
      </dsp:txBody>
      <dsp:txXfrm>
        <a:off x="5549" y="2827287"/>
        <a:ext cx="1452618" cy="871570"/>
      </dsp:txXfrm>
    </dsp:sp>
    <dsp:sp modelId="{9EE06F96-773C-47E4-A5AD-D3CEDB2CCAE8}">
      <dsp:nvSpPr>
        <dsp:cNvPr id="0" name=""/>
        <dsp:cNvSpPr/>
      </dsp:nvSpPr>
      <dsp:spPr>
        <a:xfrm>
          <a:off x="3243088" y="3217353"/>
          <a:ext cx="30350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03502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386486" y="3261402"/>
        <a:ext cx="16705" cy="3341"/>
      </dsp:txXfrm>
    </dsp:sp>
    <dsp:sp modelId="{FBE18819-AB21-47D0-A12E-1696BA858B7F}">
      <dsp:nvSpPr>
        <dsp:cNvPr id="0" name=""/>
        <dsp:cNvSpPr/>
      </dsp:nvSpPr>
      <dsp:spPr>
        <a:xfrm>
          <a:off x="1792270" y="2827287"/>
          <a:ext cx="1452618" cy="87157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Conclusion</a:t>
          </a:r>
        </a:p>
      </dsp:txBody>
      <dsp:txXfrm>
        <a:off x="1792270" y="2827287"/>
        <a:ext cx="1452618" cy="871570"/>
      </dsp:txXfrm>
    </dsp:sp>
    <dsp:sp modelId="{3B803EAC-3484-4380-9734-CC24DC9BC03E}">
      <dsp:nvSpPr>
        <dsp:cNvPr id="0" name=""/>
        <dsp:cNvSpPr/>
      </dsp:nvSpPr>
      <dsp:spPr>
        <a:xfrm>
          <a:off x="3578990" y="2827287"/>
          <a:ext cx="1452618" cy="87157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Question And Answer</a:t>
          </a:r>
        </a:p>
      </dsp:txBody>
      <dsp:txXfrm>
        <a:off x="3578990" y="2827287"/>
        <a:ext cx="1452618" cy="87157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088EAF-6ECA-4616-85EF-35AA19C641F3}" type="datetimeFigureOut">
              <a:rPr lang="en-US"/>
              <a:t>05-Jun-23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F912AB-2776-42F2-A957-313FC7EFEDB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320657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BD2D7A-D230-4F91-BD59-0A39C2703BA8}" type="datetimeFigureOut">
              <a:rPr lang="en-US"/>
              <a:t>05-Jun-23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3199CD-3E1B-4AE6-990F-76F925F5EA9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76579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3675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91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5945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5214" y="1828800"/>
            <a:ext cx="8229600" cy="2895600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6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5213" y="4800600"/>
            <a:ext cx="8229600" cy="12192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499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05-Jun-23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60095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42412" y="381001"/>
            <a:ext cx="1524001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2412" y="381001"/>
            <a:ext cx="7391399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05-Jun-23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79035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05-Jun-23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38254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9614" y="2514600"/>
            <a:ext cx="8692399" cy="2819400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5213" y="5410200"/>
            <a:ext cx="8687333" cy="609601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05-Jun-23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61813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04781" y="1905001"/>
            <a:ext cx="4419599" cy="4114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29183" y="1905001"/>
            <a:ext cx="4419600" cy="4114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05-Jun-23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25340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1" y="1905000"/>
            <a:ext cx="4416552" cy="762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411" y="2743201"/>
            <a:ext cx="4416552" cy="3276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49861" y="1905000"/>
            <a:ext cx="4416552" cy="762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49861" y="2743201"/>
            <a:ext cx="4416552" cy="3276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05-Jun-23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0841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05-Jun-23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2663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05-Jun-23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07540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1414" y="685800"/>
            <a:ext cx="6400800" cy="53340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05-Jun-23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44981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3600" b="0" i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4951414" y="685800"/>
            <a:ext cx="6400799" cy="5334000"/>
          </a:xfrm>
          <a:solidFill>
            <a:schemeClr val="bg2"/>
          </a:solidFill>
          <a:ln w="76200">
            <a:solidFill>
              <a:schemeClr val="tx1"/>
            </a:solidFill>
            <a:miter lim="800000"/>
          </a:ln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pPr/>
              <a:t>05-Jun-23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49172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1904999"/>
            <a:ext cx="9134391" cy="4114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2413" y="6400800"/>
            <a:ext cx="655319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6422" y="6400800"/>
            <a:ext cx="144938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F41C87-7AD9-4845-A077-840E4A0F3F06}" type="datetimeFigureOut">
              <a:rPr lang="en-US" smtClean="0"/>
              <a:pPr/>
              <a:t>05-Jun-23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28211" y="6400800"/>
            <a:ext cx="838201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013F82-EE5E-44EE-A61D-E31C6657F26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0599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1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3838" indent="-223838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SzPct val="10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63550" indent="-231775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SzPct val="10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82625" indent="-21907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57250" indent="-17462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30288" indent="-173038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380744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554480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728216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39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WELCOME TO SHASTHOSEBA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2">
                    <a:lumMod val="90000"/>
                  </a:schemeClr>
                </a:solidFill>
              </a:rPr>
              <a:t>Where healing and compassion come together</a:t>
            </a:r>
            <a:endParaRPr lang="it-IT" b="1" dirty="0">
              <a:solidFill>
                <a:schemeClr val="tx2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8920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36AE8-BAB9-AE1A-6726-9BF3D782F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i="0" dirty="0">
                <a:solidFill>
                  <a:schemeClr val="bg2">
                    <a:lumMod val="25000"/>
                    <a:lumOff val="75000"/>
                  </a:schemeClr>
                </a:solidFill>
                <a:effectLst/>
                <a:latin typeface="Segoe UI Historic" panose="020B0502040204020203" pitchFamily="34" charset="0"/>
              </a:rPr>
              <a:t>Functional Details </a:t>
            </a:r>
            <a:endParaRPr lang="en-US" dirty="0">
              <a:solidFill>
                <a:schemeClr val="bg2">
                  <a:lumMod val="25000"/>
                  <a:lumOff val="75000"/>
                </a:schemeClr>
              </a:solidFill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EE83A70-301A-C9E5-D19A-74BD1C5CB4C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0712" y="1775381"/>
            <a:ext cx="5867400" cy="4864045"/>
          </a:xfrm>
        </p:spPr>
      </p:pic>
    </p:spTree>
    <p:extLst>
      <p:ext uri="{BB962C8B-B14F-4D97-AF65-F5344CB8AC3E}">
        <p14:creationId xmlns:p14="http://schemas.microsoft.com/office/powerpoint/2010/main" val="213836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36AE8-BAB9-AE1A-6726-9BF3D782F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i="0" dirty="0">
                <a:solidFill>
                  <a:schemeClr val="bg2">
                    <a:lumMod val="25000"/>
                    <a:lumOff val="75000"/>
                  </a:schemeClr>
                </a:solidFill>
                <a:effectLst/>
                <a:latin typeface="Segoe UI Historic" panose="020B0502040204020203" pitchFamily="34" charset="0"/>
              </a:rPr>
              <a:t>Functional Details </a:t>
            </a:r>
            <a:endParaRPr lang="en-US" dirty="0">
              <a:solidFill>
                <a:schemeClr val="bg2">
                  <a:lumMod val="25000"/>
                  <a:lumOff val="75000"/>
                </a:schemeClr>
              </a:solidFill>
            </a:endParaRP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2FF3DDE7-5F72-22F9-583E-7E169AF8800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9063" y="277871"/>
            <a:ext cx="4035551" cy="6302257"/>
          </a:xfrm>
        </p:spPr>
      </p:pic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8109E55E-F8CD-265C-6B3C-41CE74E11B2E}"/>
              </a:ext>
            </a:extLst>
          </p:cNvPr>
          <p:cNvSpPr txBox="1">
            <a:spLocks/>
          </p:cNvSpPr>
          <p:nvPr/>
        </p:nvSpPr>
        <p:spPr>
          <a:xfrm>
            <a:off x="6551612" y="2743201"/>
            <a:ext cx="4416552" cy="3276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D6021B28-4346-3B4F-57AE-D06811494FB5}"/>
              </a:ext>
            </a:extLst>
          </p:cNvPr>
          <p:cNvSpPr txBox="1">
            <a:spLocks/>
          </p:cNvSpPr>
          <p:nvPr/>
        </p:nvSpPr>
        <p:spPr>
          <a:xfrm>
            <a:off x="4875212" y="2514600"/>
            <a:ext cx="4416552" cy="3276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C29E0D2-7141-007A-214F-859F6CBD617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612" y="2084328"/>
            <a:ext cx="4343967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223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36AE8-BAB9-AE1A-6726-9BF3D782F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i="0" dirty="0">
                <a:solidFill>
                  <a:schemeClr val="bg2">
                    <a:lumMod val="25000"/>
                    <a:lumOff val="75000"/>
                  </a:schemeClr>
                </a:solidFill>
                <a:effectLst/>
                <a:latin typeface="Segoe UI Historic" panose="020B0502040204020203" pitchFamily="34" charset="0"/>
              </a:rPr>
              <a:t>Special Feature</a:t>
            </a:r>
            <a:endParaRPr lang="en-US" dirty="0">
              <a:solidFill>
                <a:schemeClr val="bg2">
                  <a:lumMod val="25000"/>
                  <a:lumOff val="75000"/>
                </a:schemeClr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AF6147-4107-0E53-A073-86901809F8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22410" y="1904999"/>
            <a:ext cx="3124202" cy="1752601"/>
          </a:xfrm>
        </p:spPr>
        <p:txBody>
          <a:bodyPr/>
          <a:lstStyle/>
          <a:p>
            <a:r>
              <a:rPr lang="en-US" b="1" i="0" dirty="0">
                <a:solidFill>
                  <a:srgbClr val="E4E6EB"/>
                </a:solidFill>
                <a:effectLst/>
                <a:latin typeface="Segoe UI Historic" panose="020B0502040204020203" pitchFamily="34" charset="0"/>
              </a:rPr>
              <a:t>Different doctors from different hospitals use the same platform.</a:t>
            </a:r>
            <a:endParaRPr lang="en-US" b="1" dirty="0">
              <a:solidFill>
                <a:schemeClr val="tx1"/>
              </a:solidFill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14B31F3-17AC-2AD5-C3E6-D40D9680730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6212" y="304800"/>
            <a:ext cx="3429000" cy="6048703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CD53189-5239-A45A-6DBA-9E765B8E83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1412" y="342900"/>
            <a:ext cx="3270039" cy="6048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863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E356BA-A724-860A-0148-4F79B5511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i="0" dirty="0">
                <a:solidFill>
                  <a:schemeClr val="bg2">
                    <a:lumMod val="25000"/>
                    <a:lumOff val="75000"/>
                  </a:schemeClr>
                </a:solidFill>
                <a:effectLst/>
                <a:latin typeface="Segoe UI Historic" panose="020B0502040204020203" pitchFamily="34" charset="0"/>
              </a:rPr>
              <a:t>Technology Used And Methodology </a:t>
            </a:r>
            <a:endParaRPr lang="en-US" dirty="0">
              <a:solidFill>
                <a:schemeClr val="bg2">
                  <a:lumMod val="25000"/>
                  <a:lumOff val="75000"/>
                </a:schemeClr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463093-DE7C-A27E-45D8-A31D30BFB95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React.js</a:t>
            </a:r>
          </a:p>
          <a:p>
            <a:r>
              <a:rPr lang="en-US" dirty="0"/>
              <a:t>MERN (a Node.js framework)</a:t>
            </a:r>
          </a:p>
          <a:p>
            <a:r>
              <a:rPr lang="en-US" dirty="0"/>
              <a:t>Express.js</a:t>
            </a:r>
          </a:p>
          <a:p>
            <a:r>
              <a:rPr lang="en-US" dirty="0" err="1"/>
              <a:t>Xampp</a:t>
            </a:r>
            <a:r>
              <a:rPr lang="en-US" dirty="0"/>
              <a:t> MySQL</a:t>
            </a:r>
          </a:p>
          <a:p>
            <a:r>
              <a:rPr lang="en-US" dirty="0"/>
              <a:t>Postman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4E07BA9-4512-19EA-FA70-3C75A3A0AEA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49863" y="2743201"/>
            <a:ext cx="4797552" cy="3276600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Database Management system: </a:t>
            </a:r>
            <a:r>
              <a:rPr lang="en-US" dirty="0" err="1"/>
              <a:t>Xampp</a:t>
            </a:r>
            <a:r>
              <a:rPr lang="en-US" dirty="0"/>
              <a:t> MySQL is used to store every data in the database</a:t>
            </a:r>
          </a:p>
          <a:p>
            <a:r>
              <a:rPr lang="en-US" dirty="0"/>
              <a:t>User interface development: React (also known as React.js) is a front-end JavaScript library that designs the front-end part.</a:t>
            </a:r>
          </a:p>
          <a:p>
            <a:r>
              <a:rPr lang="en-US" dirty="0"/>
              <a:t>Backend: Express is used to connect with the front end and the database.</a:t>
            </a:r>
          </a:p>
          <a:p>
            <a:r>
              <a:rPr lang="en-US" dirty="0"/>
              <a:t>API:  </a:t>
            </a:r>
            <a:r>
              <a:rPr lang="en-US" b="0" i="0" dirty="0">
                <a:solidFill>
                  <a:srgbClr val="E4E6EB"/>
                </a:solidFill>
                <a:effectLst/>
                <a:latin typeface="Segoe UI Historic" panose="020B0502040204020203" pitchFamily="34" charset="0"/>
              </a:rPr>
              <a:t>Postman is an API platform for building and using APIs where we did our get and post requests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3579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59BB16-1C9F-F42C-68B0-F3D8FD22ED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 DIAGRAM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5D45C20-0398-9DE5-6424-22CC146CB1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6812" y="2016125"/>
            <a:ext cx="7315200" cy="4460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232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4A7576-B55A-68CF-A41D-3BD0676D52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11160" y="1105293"/>
            <a:ext cx="4416552" cy="1066800"/>
          </a:xfrm>
        </p:spPr>
        <p:txBody>
          <a:bodyPr/>
          <a:lstStyle/>
          <a:p>
            <a:pPr algn="ctr"/>
            <a:r>
              <a:rPr lang="en-US" b="1" dirty="0"/>
              <a:t>Not implemented feature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DA02C6-D754-D5F4-EF44-F7D2042C7A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44460" y="2286000"/>
            <a:ext cx="4949952" cy="2743200"/>
          </a:xfrm>
        </p:spPr>
        <p:txBody>
          <a:bodyPr>
            <a:normAutofit/>
          </a:bodyPr>
          <a:lstStyle/>
          <a:p>
            <a:r>
              <a:rPr lang="en-US" sz="2800" b="0" i="0" dirty="0">
                <a:solidFill>
                  <a:srgbClr val="E4E6EB"/>
                </a:solidFill>
                <a:effectLst/>
                <a:latin typeface="Segoe UI Historic" panose="020B0502040204020203" pitchFamily="34" charset="0"/>
              </a:rPr>
              <a:t>Scheduling: For hospitalized patients, when the doctor goes for a round to check patients.</a:t>
            </a:r>
            <a:endParaRPr lang="en-US" sz="28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9C66999-1349-4B18-576D-D1507F6859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25792" y="1257693"/>
            <a:ext cx="4416552" cy="762000"/>
          </a:xfrm>
        </p:spPr>
        <p:txBody>
          <a:bodyPr/>
          <a:lstStyle/>
          <a:p>
            <a:pPr algn="ctr"/>
            <a:r>
              <a:rPr lang="en-US" b="1" dirty="0"/>
              <a:t>limitations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805C217-8833-163F-2DAC-135E7422C5B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75411" y="2220798"/>
            <a:ext cx="4568953" cy="2351202"/>
          </a:xfrm>
        </p:spPr>
        <p:txBody>
          <a:bodyPr>
            <a:normAutofit/>
          </a:bodyPr>
          <a:lstStyle/>
          <a:p>
            <a:r>
              <a:rPr lang="en-US" b="0" i="0" dirty="0">
                <a:solidFill>
                  <a:srgbClr val="E4E6EB"/>
                </a:solidFill>
                <a:effectLst/>
                <a:latin typeface="Segoe UI Historic" panose="020B0502040204020203" pitchFamily="34" charset="0"/>
              </a:rPr>
              <a:t>Works with only registered doctors and hospitals, and patients.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1095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E4E6EB"/>
                </a:solidFill>
                <a:effectLst/>
                <a:latin typeface="Segoe UI Historic" panose="020B0502040204020203" pitchFamily="34" charset="0"/>
              </a:rPr>
              <a:t>Future enhancement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1414" y="2819400"/>
            <a:ext cx="6400800" cy="3200400"/>
          </a:xfrm>
        </p:spPr>
        <p:txBody>
          <a:bodyPr/>
          <a:lstStyle/>
          <a:p>
            <a:r>
              <a:rPr lang="en-US" b="0" i="0" dirty="0">
                <a:solidFill>
                  <a:srgbClr val="E4E6EB"/>
                </a:solidFill>
                <a:effectLst/>
                <a:latin typeface="Segoe UI Historic" panose="020B0502040204020203" pitchFamily="34" charset="0"/>
              </a:rPr>
              <a:t>More features can be added. As a small system, it can be extensive, with thousands of hospitals registered, and lacs patients and doctors can use it.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5137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19DBD-BE66-457C-6531-1FB74A8B7F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812" y="3048000"/>
            <a:ext cx="5115008" cy="1638300"/>
          </a:xfrm>
        </p:spPr>
        <p:txBody>
          <a:bodyPr/>
          <a:lstStyle/>
          <a:p>
            <a:r>
              <a:rPr lang="en-US" b="0" i="0" dirty="0">
                <a:solidFill>
                  <a:srgbClr val="E4E6EB"/>
                </a:solidFill>
                <a:effectLst/>
                <a:latin typeface="Segoe UI Historic" panose="020B0502040204020203" pitchFamily="34" charset="0"/>
              </a:rPr>
              <a:t>What have we learned from the project?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B43074-8181-47D2-B401-47899B2CD3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18211" y="2286000"/>
            <a:ext cx="5638801" cy="2819400"/>
          </a:xfrm>
        </p:spPr>
        <p:txBody>
          <a:bodyPr/>
          <a:lstStyle/>
          <a:p>
            <a:r>
              <a:rPr lang="en-US" b="0" i="0" dirty="0">
                <a:solidFill>
                  <a:srgbClr val="E4E6EB"/>
                </a:solidFill>
                <a:effectLst/>
                <a:latin typeface="Segoe UI Historic" panose="020B0502040204020203" pitchFamily="34" charset="0"/>
              </a:rPr>
              <a:t>Teamwork </a:t>
            </a:r>
          </a:p>
          <a:p>
            <a:r>
              <a:rPr lang="en-US" b="0" i="0" dirty="0">
                <a:solidFill>
                  <a:srgbClr val="E4E6EB"/>
                </a:solidFill>
                <a:effectLst/>
                <a:latin typeface="Segoe UI Historic" panose="020B0502040204020203" pitchFamily="34" charset="0"/>
              </a:rPr>
              <a:t>Time management </a:t>
            </a:r>
          </a:p>
          <a:p>
            <a:r>
              <a:rPr lang="en-US" b="0" i="0" dirty="0">
                <a:solidFill>
                  <a:srgbClr val="E4E6EB"/>
                </a:solidFill>
                <a:effectLst/>
                <a:latin typeface="Segoe UI Historic" panose="020B0502040204020203" pitchFamily="34" charset="0"/>
              </a:rPr>
              <a:t>New languages like </a:t>
            </a:r>
            <a:r>
              <a:rPr lang="en-US" dirty="0">
                <a:solidFill>
                  <a:srgbClr val="E4E6EB"/>
                </a:solidFill>
                <a:latin typeface="Segoe UI Historic" panose="020B0502040204020203" pitchFamily="34" charset="0"/>
              </a:rPr>
              <a:t>J</a:t>
            </a:r>
            <a:r>
              <a:rPr lang="en-US" b="0" i="0" dirty="0">
                <a:solidFill>
                  <a:srgbClr val="E4E6EB"/>
                </a:solidFill>
                <a:effectLst/>
                <a:latin typeface="Segoe UI Historic" panose="020B0502040204020203" pitchFamily="34" charset="0"/>
              </a:rPr>
              <a:t>avascript, express Develop something new for the betterment of people.</a:t>
            </a:r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D219FAF-FF18-1399-7E37-41460622094B}"/>
              </a:ext>
            </a:extLst>
          </p:cNvPr>
          <p:cNvCxnSpPr/>
          <p:nvPr/>
        </p:nvCxnSpPr>
        <p:spPr>
          <a:xfrm>
            <a:off x="5789612" y="1828800"/>
            <a:ext cx="0" cy="3657600"/>
          </a:xfrm>
          <a:prstGeom prst="line">
            <a:avLst/>
          </a:prstGeom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4763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9CA140-C5BD-9144-3C33-C03AFAD659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812" y="2286000"/>
            <a:ext cx="5257800" cy="1981200"/>
          </a:xfrm>
        </p:spPr>
        <p:txBody>
          <a:bodyPr/>
          <a:lstStyle/>
          <a:p>
            <a:r>
              <a:rPr lang="en-US" b="0" i="0" dirty="0">
                <a:solidFill>
                  <a:srgbClr val="E4E6EB"/>
                </a:solidFill>
                <a:effectLst/>
                <a:latin typeface="Segoe UI Historic" panose="020B0502040204020203" pitchFamily="34" charset="0"/>
              </a:rPr>
              <a:t>Week wise contribution of group members      (7 weeks)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DDB525A-34C2-4CF2-B4B4-D9648B225B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412" y="685800"/>
            <a:ext cx="4800600" cy="5638800"/>
          </a:xfrm>
        </p:spPr>
      </p:pic>
    </p:spTree>
    <p:extLst>
      <p:ext uri="{BB962C8B-B14F-4D97-AF65-F5344CB8AC3E}">
        <p14:creationId xmlns:p14="http://schemas.microsoft.com/office/powerpoint/2010/main" val="2169308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CC96C1-9875-CD3C-A67C-E35C2B3AD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8712" y="2971800"/>
            <a:ext cx="7391400" cy="914400"/>
          </a:xfrm>
        </p:spPr>
        <p:txBody>
          <a:bodyPr/>
          <a:lstStyle/>
          <a:p>
            <a:pPr algn="ctr"/>
            <a:r>
              <a:rPr lang="en-US" dirty="0"/>
              <a:t>LET’S HAVE A DEMONSTRATION</a:t>
            </a:r>
          </a:p>
        </p:txBody>
      </p:sp>
    </p:spTree>
    <p:extLst>
      <p:ext uri="{BB962C8B-B14F-4D97-AF65-F5344CB8AC3E}">
        <p14:creationId xmlns:p14="http://schemas.microsoft.com/office/powerpoint/2010/main" val="701321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 Members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EBF2546B-F637-ED61-3027-E40CFD414C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7859" y="2100263"/>
            <a:ext cx="1993106" cy="2657474"/>
          </a:xfr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AA4F2B1-DBD5-1C3A-75F6-DCA97CD0F32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412" y="2062036"/>
            <a:ext cx="2438400" cy="2695700"/>
          </a:xfrm>
          <a:prstGeom prst="rect">
            <a:avLst/>
          </a:prstGeom>
        </p:spPr>
      </p:pic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3F750194-E2E3-5C3B-0D3C-0834FE2863A1}"/>
              </a:ext>
            </a:extLst>
          </p:cNvPr>
          <p:cNvSpPr txBox="1">
            <a:spLocks/>
          </p:cNvSpPr>
          <p:nvPr/>
        </p:nvSpPr>
        <p:spPr>
          <a:xfrm>
            <a:off x="8064266" y="4962527"/>
            <a:ext cx="2607306" cy="1209673"/>
          </a:xfrm>
          <a:prstGeom prst="rect">
            <a:avLst/>
          </a:prstGeom>
        </p:spPr>
        <p:txBody>
          <a:bodyPr/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Siddhartha Sankar Saha</a:t>
            </a:r>
          </a:p>
          <a:p>
            <a:pPr marL="0" indent="0" algn="ctr">
              <a:buNone/>
            </a:pPr>
            <a:r>
              <a:rPr lang="en-US" dirty="0"/>
              <a:t>2011567042</a:t>
            </a:r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54E16A96-F198-443A-249E-C6603DC38F64}"/>
              </a:ext>
            </a:extLst>
          </p:cNvPr>
          <p:cNvSpPr txBox="1">
            <a:spLocks/>
          </p:cNvSpPr>
          <p:nvPr/>
        </p:nvSpPr>
        <p:spPr>
          <a:xfrm>
            <a:off x="1522412" y="4962527"/>
            <a:ext cx="2438399" cy="1066799"/>
          </a:xfrm>
          <a:prstGeom prst="rect">
            <a:avLst/>
          </a:prstGeom>
        </p:spPr>
        <p:txBody>
          <a:bodyPr/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Taneem Ahmed</a:t>
            </a:r>
          </a:p>
          <a:p>
            <a:pPr marL="0" indent="0" algn="ctr">
              <a:buNone/>
            </a:pPr>
            <a:r>
              <a:rPr lang="en-US" dirty="0"/>
              <a:t>2013102042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F4C5338-8F09-0E0B-69CA-2F397E236A4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8020069" y="2536806"/>
            <a:ext cx="2695700" cy="1822614"/>
          </a:xfrm>
          <a:prstGeom prst="rect">
            <a:avLst/>
          </a:prstGeom>
        </p:spPr>
      </p:pic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7D3CC76B-D868-742D-5AE1-21FDCD0B4FFA}"/>
              </a:ext>
            </a:extLst>
          </p:cNvPr>
          <p:cNvSpPr txBox="1">
            <a:spLocks/>
          </p:cNvSpPr>
          <p:nvPr/>
        </p:nvSpPr>
        <p:spPr>
          <a:xfrm>
            <a:off x="4905059" y="4962527"/>
            <a:ext cx="2438399" cy="1209673"/>
          </a:xfrm>
          <a:prstGeom prst="rect">
            <a:avLst/>
          </a:prstGeom>
        </p:spPr>
        <p:txBody>
          <a:bodyPr/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Mahbub Morshed Rifat</a:t>
            </a:r>
          </a:p>
          <a:p>
            <a:pPr marL="0" indent="0" algn="ctr">
              <a:buNone/>
            </a:pPr>
            <a:r>
              <a:rPr lang="en-US" dirty="0"/>
              <a:t>2011415042</a:t>
            </a:r>
          </a:p>
        </p:txBody>
      </p:sp>
    </p:spTree>
    <p:extLst>
      <p:ext uri="{BB962C8B-B14F-4D97-AF65-F5344CB8AC3E}">
        <p14:creationId xmlns:p14="http://schemas.microsoft.com/office/powerpoint/2010/main" val="2139132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674BD-F9DF-7B87-E637-A0C0D98492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012" y="3429000"/>
            <a:ext cx="3596607" cy="1143000"/>
          </a:xfrm>
        </p:spPr>
        <p:txBody>
          <a:bodyPr/>
          <a:lstStyle/>
          <a:p>
            <a:r>
              <a:rPr lang="en-US" b="0" i="0" dirty="0">
                <a:solidFill>
                  <a:srgbClr val="E4E6EB"/>
                </a:solidFill>
                <a:effectLst/>
                <a:latin typeface="Segoe UI Historic" panose="020B0502040204020203" pitchFamily="34" charset="0"/>
              </a:rPr>
              <a:t>Conclusion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2871D5-C17D-6DDA-533C-E3EA03C7D6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0012" y="2819400"/>
            <a:ext cx="6172202" cy="1905000"/>
          </a:xfrm>
        </p:spPr>
        <p:txBody>
          <a:bodyPr/>
          <a:lstStyle/>
          <a:p>
            <a:pPr marL="0" indent="0" algn="just">
              <a:buNone/>
            </a:pPr>
            <a:r>
              <a:rPr lang="en-US" b="0" i="0" dirty="0">
                <a:solidFill>
                  <a:srgbClr val="E4E6EB"/>
                </a:solidFill>
                <a:effectLst/>
                <a:latin typeface="Segoe UI Historic" panose="020B0502040204020203" pitchFamily="34" charset="0"/>
              </a:rPr>
              <a:t>Here’s SHASTHOSEBA for you where many features can be added, but we complete our prototype to design a centralized system and presented it. 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FC4CC6B-BFB5-139C-DC61-E4B714E93079}"/>
              </a:ext>
            </a:extLst>
          </p:cNvPr>
          <p:cNvCxnSpPr/>
          <p:nvPr/>
        </p:nvCxnSpPr>
        <p:spPr>
          <a:xfrm>
            <a:off x="4875212" y="2057400"/>
            <a:ext cx="0" cy="3657600"/>
          </a:xfrm>
          <a:prstGeom prst="line">
            <a:avLst/>
          </a:prstGeom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4184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E30A69-CB25-CD6A-9929-374057397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46612" y="3009900"/>
            <a:ext cx="2895600" cy="838200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445645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A9C538-8F46-3789-A592-7BC9AEDB28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8408" y="3009900"/>
            <a:ext cx="3972008" cy="838200"/>
          </a:xfrm>
        </p:spPr>
        <p:txBody>
          <a:bodyPr/>
          <a:lstStyle/>
          <a:p>
            <a:r>
              <a:rPr lang="en-US" dirty="0"/>
              <a:t>ANY QUESTIONS?</a:t>
            </a:r>
          </a:p>
        </p:txBody>
      </p:sp>
    </p:spTree>
    <p:extLst>
      <p:ext uri="{BB962C8B-B14F-4D97-AF65-F5344CB8AC3E}">
        <p14:creationId xmlns:p14="http://schemas.microsoft.com/office/powerpoint/2010/main" val="3644777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Roadmap</a:t>
            </a:r>
          </a:p>
        </p:txBody>
      </p:sp>
      <p:graphicFrame>
        <p:nvGraphicFramePr>
          <p:cNvPr id="11" name="Content Placeholder 10">
            <a:extLst>
              <a:ext uri="{FF2B5EF4-FFF2-40B4-BE49-F238E27FC236}">
                <a16:creationId xmlns:a16="http://schemas.microsoft.com/office/drawing/2014/main" id="{338CD70B-0C0E-B890-6544-9C75CF2E943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2639763"/>
              </p:ext>
            </p:extLst>
          </p:nvPr>
        </p:nvGraphicFramePr>
        <p:xfrm>
          <a:off x="1789112" y="1981200"/>
          <a:ext cx="8610599" cy="4114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06206852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8524" y="914400"/>
            <a:ext cx="7040301" cy="914400"/>
          </a:xfrm>
        </p:spPr>
        <p:txBody>
          <a:bodyPr>
            <a:noAutofit/>
          </a:bodyPr>
          <a:lstStyle/>
          <a:p>
            <a:r>
              <a:rPr lang="en-US" b="1" dirty="0"/>
              <a:t>INTERFACES OF SHASTHOSEBA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09F319-5655-6E8B-E916-1C5B6E44D01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523" y="2568019"/>
            <a:ext cx="7040302" cy="4267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17185CB-D39D-BE29-0B0E-85AA05935E4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1054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506655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And Motivation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Introduce to our web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03082" y="2799229"/>
            <a:ext cx="4727449" cy="3352799"/>
          </a:xfrm>
        </p:spPr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SHASTHOSEBA</a:t>
            </a: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is a centralized hospital management system. 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It refers to the platform to collab all medical fields hassle-free.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Any Bangladeshi hospital or clinic can join here.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Motivation of the project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49860" y="2684930"/>
            <a:ext cx="4873751" cy="3581399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700" dirty="0"/>
              <a:t>The poor condition of public hospitals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700" dirty="0"/>
              <a:t>Excessive Expensive treatment in private hospitals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700" dirty="0"/>
              <a:t>Lack of proper treatments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700" dirty="0"/>
              <a:t>Make Healthcare a business more than a service.</a:t>
            </a:r>
          </a:p>
        </p:txBody>
      </p:sp>
    </p:spTree>
    <p:extLst>
      <p:ext uri="{BB962C8B-B14F-4D97-AF65-F5344CB8AC3E}">
        <p14:creationId xmlns:p14="http://schemas.microsoft.com/office/powerpoint/2010/main" val="2681425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C5EEC9-D51A-5E1B-1B99-90C11DA77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12" y="381000"/>
            <a:ext cx="9601203" cy="1371600"/>
          </a:xfrm>
        </p:spPr>
        <p:txBody>
          <a:bodyPr/>
          <a:lstStyle/>
          <a:p>
            <a:r>
              <a:rPr lang="en-US" dirty="0">
                <a:solidFill>
                  <a:schemeClr val="bg2">
                    <a:lumMod val="25000"/>
                    <a:lumOff val="75000"/>
                  </a:schemeClr>
                </a:solidFill>
              </a:rPr>
              <a:t>Benefits And Existing Work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DBE7B5-FD53-1AAE-ADFE-392ED7E1C2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5212" y="1905000"/>
            <a:ext cx="4416552" cy="762000"/>
          </a:xfrm>
        </p:spPr>
        <p:txBody>
          <a:bodyPr/>
          <a:lstStyle/>
          <a:p>
            <a:r>
              <a:rPr lang="en-US" dirty="0"/>
              <a:t>Benefits of </a:t>
            </a:r>
            <a:r>
              <a:rPr lang="en-US" dirty="0" err="1"/>
              <a:t>shasthoseba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805B78-4792-6D68-FFC8-6A20003EF3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6612" y="2743201"/>
            <a:ext cx="5102351" cy="3276600"/>
          </a:xfrm>
        </p:spPr>
        <p:txBody>
          <a:bodyPr>
            <a:normAutofit/>
          </a:bodyPr>
          <a:lstStyle/>
          <a:p>
            <a:r>
              <a:rPr lang="en-US" sz="2800" dirty="0"/>
              <a:t>Patients will get a centralized hospital system</a:t>
            </a:r>
          </a:p>
          <a:p>
            <a:r>
              <a:rPr lang="en-US" sz="2800" dirty="0"/>
              <a:t>Prevent Corruption</a:t>
            </a:r>
          </a:p>
          <a:p>
            <a:r>
              <a:rPr lang="en-US" sz="2800" dirty="0"/>
              <a:t>Better treatment</a:t>
            </a:r>
          </a:p>
          <a:p>
            <a:r>
              <a:rPr lang="en-US" sz="2800" dirty="0"/>
              <a:t>Help the poor people by getting cheap but well treatment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FCE2D9A-8D35-B48A-23CE-D2BB8B6C3CA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Existing works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334C2A-51C9-C686-4869-E53DEE246F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49860" y="2743201"/>
            <a:ext cx="5026151" cy="3276600"/>
          </a:xfrm>
        </p:spPr>
        <p:txBody>
          <a:bodyPr>
            <a:normAutofit/>
          </a:bodyPr>
          <a:lstStyle/>
          <a:p>
            <a:r>
              <a:rPr lang="en-US" sz="2800" dirty="0"/>
              <a:t>Limitations between the hospital.</a:t>
            </a:r>
          </a:p>
          <a:p>
            <a:r>
              <a:rPr lang="en-US" sz="2800" dirty="0"/>
              <a:t>No centralized system to observe.</a:t>
            </a:r>
          </a:p>
          <a:p>
            <a:r>
              <a:rPr lang="en-US" sz="2800" dirty="0"/>
              <a:t>Use their interface only for hospital purposes.</a:t>
            </a:r>
          </a:p>
        </p:txBody>
      </p:sp>
    </p:spTree>
    <p:extLst>
      <p:ext uri="{BB962C8B-B14F-4D97-AF65-F5344CB8AC3E}">
        <p14:creationId xmlns:p14="http://schemas.microsoft.com/office/powerpoint/2010/main" val="450171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D23E93-D7D6-8307-22B8-D2FFE44A50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2839" y="263165"/>
            <a:ext cx="9242122" cy="1371600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bg2">
                    <a:lumMod val="25000"/>
                    <a:lumOff val="75000"/>
                  </a:schemeClr>
                </a:solidFill>
              </a:rPr>
              <a:t>Features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E16A01-AD3D-6C22-BDD9-1A81D75325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62838" y="2514600"/>
            <a:ext cx="3581402" cy="28956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Patients: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Register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 Login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Upload prescriptions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 Test reports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 Make an appointment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E885074C-7F3E-0A21-287D-9A374E839B7C}"/>
              </a:ext>
            </a:extLst>
          </p:cNvPr>
          <p:cNvSpPr txBox="1">
            <a:spLocks/>
          </p:cNvSpPr>
          <p:nvPr/>
        </p:nvSpPr>
        <p:spPr>
          <a:xfrm>
            <a:off x="4781487" y="2509884"/>
            <a:ext cx="3581402" cy="251931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dirty="0"/>
              <a:t>Hospitals: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Register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Login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Upload test reports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Make an appointment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Doctor’s List 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38869D67-19A5-8EC3-02DF-C5F8F71A7172}"/>
              </a:ext>
            </a:extLst>
          </p:cNvPr>
          <p:cNvSpPr txBox="1">
            <a:spLocks/>
          </p:cNvSpPr>
          <p:nvPr/>
        </p:nvSpPr>
        <p:spPr>
          <a:xfrm>
            <a:off x="8500136" y="2514599"/>
            <a:ext cx="3581402" cy="25908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Doctors: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Register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Login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Visit Appointments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Medical History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C82A7DFE-7066-D409-AA4D-E42BC3377C2C}"/>
              </a:ext>
            </a:extLst>
          </p:cNvPr>
          <p:cNvSpPr txBox="1">
            <a:spLocks/>
          </p:cNvSpPr>
          <p:nvPr/>
        </p:nvSpPr>
        <p:spPr>
          <a:xfrm>
            <a:off x="1065212" y="1750243"/>
            <a:ext cx="7646117" cy="53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dirty="0"/>
              <a:t>Features mentioned in the proposal; Three types of login:</a:t>
            </a:r>
          </a:p>
          <a:p>
            <a:pPr algn="just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3381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D23E93-D7D6-8307-22B8-D2FFE44A50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012" y="191679"/>
            <a:ext cx="9242122" cy="1371600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bg2">
                    <a:lumMod val="25000"/>
                    <a:lumOff val="75000"/>
                  </a:schemeClr>
                </a:solidFill>
              </a:rPr>
              <a:t>Implementation Description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E16A01-AD3D-6C22-BDD9-1A81D75325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61927" y="3048000"/>
            <a:ext cx="3703756" cy="20907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chemeClr val="tx2">
                    <a:lumMod val="90000"/>
                  </a:schemeClr>
                </a:solidFill>
              </a:rPr>
              <a:t>Patients Portal:</a:t>
            </a:r>
          </a:p>
          <a:p>
            <a:pPr marL="239712" lvl="1" indent="0" algn="just">
              <a:buNone/>
            </a:pPr>
            <a:r>
              <a:rPr lang="en-US" sz="1800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After login, the patient will be able to make an appointment. The patient will be able to upload their medical history.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E885074C-7F3E-0A21-287D-9A374E839B7C}"/>
              </a:ext>
            </a:extLst>
          </p:cNvPr>
          <p:cNvSpPr txBox="1">
            <a:spLocks/>
          </p:cNvSpPr>
          <p:nvPr/>
        </p:nvSpPr>
        <p:spPr>
          <a:xfrm>
            <a:off x="4659269" y="3048000"/>
            <a:ext cx="3703756" cy="20907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b="1" dirty="0">
                <a:solidFill>
                  <a:schemeClr val="tx2">
                    <a:lumMod val="90000"/>
                  </a:schemeClr>
                </a:solidFill>
              </a:rPr>
              <a:t>Hospitals Portal:</a:t>
            </a:r>
          </a:p>
          <a:p>
            <a:pPr marL="239712" lvl="1" indent="0" algn="just">
              <a:buNone/>
            </a:pPr>
            <a:r>
              <a:rPr lang="en-US" sz="1800" b="0" i="0" dirty="0">
                <a:solidFill>
                  <a:srgbClr val="E4E6EB"/>
                </a:solidFill>
                <a:effectLst/>
                <a:latin typeface="Segoe UI Historic" panose="020B0502040204020203" pitchFamily="34" charset="0"/>
              </a:rPr>
              <a:t>After login, the hospital will be able to visit the doctor's list and </a:t>
            </a:r>
            <a:r>
              <a:rPr lang="en-US" sz="1800" dirty="0">
                <a:solidFill>
                  <a:srgbClr val="E4E6EB"/>
                </a:solidFill>
                <a:latin typeface="Segoe UI Historic" panose="020B0502040204020203" pitchFamily="34" charset="0"/>
              </a:rPr>
              <a:t>a</a:t>
            </a:r>
            <a:r>
              <a:rPr lang="en-US" sz="1800" b="0" i="0" dirty="0">
                <a:solidFill>
                  <a:srgbClr val="E4E6EB"/>
                </a:solidFill>
                <a:effectLst/>
                <a:latin typeface="Segoe UI Historic" panose="020B0502040204020203" pitchFamily="34" charset="0"/>
              </a:rPr>
              <a:t>ble to visit the patient list. Also, the hospital may visit the appointments made by the patients.</a:t>
            </a:r>
            <a:endParaRPr lang="en-US" sz="1800" b="1" dirty="0">
              <a:solidFill>
                <a:schemeClr val="tx2">
                  <a:lumMod val="90000"/>
                </a:schemeClr>
              </a:solidFill>
            </a:endParaRP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38869D67-19A5-8EC3-02DF-C5F8F71A7172}"/>
              </a:ext>
            </a:extLst>
          </p:cNvPr>
          <p:cNvSpPr txBox="1">
            <a:spLocks/>
          </p:cNvSpPr>
          <p:nvPr/>
        </p:nvSpPr>
        <p:spPr>
          <a:xfrm>
            <a:off x="8456611" y="3048001"/>
            <a:ext cx="3622734" cy="2286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solidFill>
                  <a:schemeClr val="tx2">
                    <a:lumMod val="90000"/>
                  </a:schemeClr>
                </a:solidFill>
              </a:rPr>
              <a:t>Doctors Portal:</a:t>
            </a:r>
          </a:p>
          <a:p>
            <a:pPr marL="239712" lvl="1" indent="0" algn="just">
              <a:buNone/>
            </a:pPr>
            <a:r>
              <a:rPr lang="en-US" sz="1800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After login, the doctor visits the schedule for patients and the patient's medical history.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C82A7DFE-7066-D409-AA4D-E42BC3377C2C}"/>
              </a:ext>
            </a:extLst>
          </p:cNvPr>
          <p:cNvSpPr txBox="1">
            <a:spLocks/>
          </p:cNvSpPr>
          <p:nvPr/>
        </p:nvSpPr>
        <p:spPr>
          <a:xfrm>
            <a:off x="861927" y="1752600"/>
            <a:ext cx="10058400" cy="9167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b="1" i="1" dirty="0">
                <a:solidFill>
                  <a:srgbClr val="E4E6EB"/>
                </a:solidFill>
                <a:effectLst/>
                <a:latin typeface="Segoe UI Historic" panose="020B0502040204020203" pitchFamily="34" charset="0"/>
              </a:rPr>
              <a:t>SHASTHOSEBA </a:t>
            </a:r>
            <a:r>
              <a:rPr lang="en-US" b="0" i="0" dirty="0">
                <a:solidFill>
                  <a:srgbClr val="E4E6EB"/>
                </a:solidFill>
                <a:effectLst/>
                <a:latin typeface="Segoe UI Historic" panose="020B0502040204020203" pitchFamily="34" charset="0"/>
              </a:rPr>
              <a:t>will contain three portals with authentication verification. Authentication verification will be done through Gmail.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8879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36AE8-BAB9-AE1A-6726-9BF3D782F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i="0" dirty="0">
                <a:solidFill>
                  <a:schemeClr val="bg2">
                    <a:lumMod val="25000"/>
                    <a:lumOff val="75000"/>
                  </a:schemeClr>
                </a:solidFill>
                <a:effectLst/>
                <a:latin typeface="Segoe UI Historic" panose="020B0502040204020203" pitchFamily="34" charset="0"/>
              </a:rPr>
              <a:t>Functional Details </a:t>
            </a:r>
            <a:endParaRPr lang="en-US" dirty="0">
              <a:solidFill>
                <a:schemeClr val="bg2">
                  <a:lumMod val="25000"/>
                  <a:lumOff val="75000"/>
                </a:schemeClr>
              </a:solidFill>
            </a:endParaRP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1B30D53D-979F-C2EB-4519-3D883EC8685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6012" y="576606"/>
            <a:ext cx="4616259" cy="5969962"/>
          </a:xfr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0BC3174-632D-7CB6-6313-26DCC29179A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6012" y="2710206"/>
            <a:ext cx="3750584" cy="383636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CF6FC06-B80A-22B8-9FBE-B9B7D6B76CC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54" y="2710206"/>
            <a:ext cx="3406970" cy="3836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509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Digital Blue Tunnel 16x9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2895261.potx" id="{4CBF9558-C12D-4F51-9AA3-9D0796951DBC}" vid="{FFC159E6-A134-46E7-B1A0-C306E39FC295}"/>
    </a:ext>
  </a:extLst>
</a:theme>
</file>

<file path=ppt/theme/theme2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Business digital blue tunnel presentation (widescreen)</Template>
  <TotalTime>428</TotalTime>
  <Words>568</Words>
  <Application>Microsoft Office PowerPoint</Application>
  <PresentationFormat>Custom</PresentationFormat>
  <Paragraphs>106</Paragraphs>
  <Slides>22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Corbel</vt:lpstr>
      <vt:lpstr>Segoe UI Historic</vt:lpstr>
      <vt:lpstr>Wingdings</vt:lpstr>
      <vt:lpstr>Digital Blue Tunnel 16x9</vt:lpstr>
      <vt:lpstr>WELCOME TO SHASTHOSEBA</vt:lpstr>
      <vt:lpstr>Group Members</vt:lpstr>
      <vt:lpstr>The Roadmap</vt:lpstr>
      <vt:lpstr>INTERFACES OF SHASTHOSEBA</vt:lpstr>
      <vt:lpstr>Introduction And Motivation</vt:lpstr>
      <vt:lpstr>Benefits And Existing Work</vt:lpstr>
      <vt:lpstr>Features</vt:lpstr>
      <vt:lpstr>Implementation Description</vt:lpstr>
      <vt:lpstr>Functional Details </vt:lpstr>
      <vt:lpstr>Functional Details </vt:lpstr>
      <vt:lpstr>Functional Details </vt:lpstr>
      <vt:lpstr>Special Feature</vt:lpstr>
      <vt:lpstr>Technology Used And Methodology </vt:lpstr>
      <vt:lpstr>ER DIAGRAM</vt:lpstr>
      <vt:lpstr>PowerPoint Presentation</vt:lpstr>
      <vt:lpstr>Future enhancement</vt:lpstr>
      <vt:lpstr>What have we learned from the project?</vt:lpstr>
      <vt:lpstr>Week wise contribution of group members      (7 weeks)</vt:lpstr>
      <vt:lpstr>LET’S HAVE A DEMONSTRATION</vt:lpstr>
      <vt:lpstr>Conclusion</vt:lpstr>
      <vt:lpstr>THANK YOU</vt:lpstr>
      <vt:lpstr>ANY 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SHASTHOSEBA</dc:title>
  <dc:creator>Rifat Mahbub</dc:creator>
  <cp:lastModifiedBy>Rifat Mahbub</cp:lastModifiedBy>
  <cp:revision>9</cp:revision>
  <dcterms:created xsi:type="dcterms:W3CDTF">2023-06-05T04:44:02Z</dcterms:created>
  <dcterms:modified xsi:type="dcterms:W3CDTF">2023-06-05T13:36:26Z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